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73" r:id="rId2"/>
    <p:sldMasterId id="2147483833" r:id="rId3"/>
  </p:sldMasterIdLst>
  <p:sldIdLst>
    <p:sldId id="347" r:id="rId4"/>
    <p:sldId id="365" r:id="rId5"/>
    <p:sldId id="371" r:id="rId6"/>
    <p:sldId id="374" r:id="rId7"/>
    <p:sldId id="369" r:id="rId8"/>
    <p:sldId id="378" r:id="rId9"/>
    <p:sldId id="359" r:id="rId10"/>
    <p:sldId id="377" r:id="rId11"/>
    <p:sldId id="358" r:id="rId12"/>
    <p:sldId id="360" r:id="rId13"/>
    <p:sldId id="361" r:id="rId14"/>
    <p:sldId id="363" r:id="rId15"/>
    <p:sldId id="379" r:id="rId16"/>
    <p:sldId id="380" r:id="rId17"/>
    <p:sldId id="381" r:id="rId18"/>
    <p:sldId id="351" r:id="rId19"/>
    <p:sldId id="383" r:id="rId20"/>
    <p:sldId id="386" r:id="rId21"/>
    <p:sldId id="389" r:id="rId22"/>
    <p:sldId id="388" r:id="rId23"/>
    <p:sldId id="399" r:id="rId24"/>
    <p:sldId id="401" r:id="rId25"/>
    <p:sldId id="400" r:id="rId26"/>
    <p:sldId id="393" r:id="rId27"/>
    <p:sldId id="392" r:id="rId28"/>
    <p:sldId id="397" r:id="rId29"/>
    <p:sldId id="394" r:id="rId30"/>
    <p:sldId id="395" r:id="rId31"/>
    <p:sldId id="396" r:id="rId32"/>
    <p:sldId id="398" r:id="rId33"/>
    <p:sldId id="373" r:id="rId34"/>
    <p:sldId id="376" r:id="rId35"/>
    <p:sldId id="382" r:id="rId36"/>
    <p:sldId id="375" r:id="rId37"/>
    <p:sldId id="367" r:id="rId38"/>
    <p:sldId id="368" r:id="rId39"/>
    <p:sldId id="372" r:id="rId40"/>
    <p:sldId id="301"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853" autoAdjust="0"/>
    <p:restoredTop sz="94660"/>
  </p:normalViewPr>
  <p:slideViewPr>
    <p:cSldViewPr snapToGrid="0" showGuides="1">
      <p:cViewPr varScale="1">
        <p:scale>
          <a:sx n="66" d="100"/>
          <a:sy n="66" d="100"/>
        </p:scale>
        <p:origin x="788" y="44"/>
      </p:cViewPr>
      <p:guideLst>
        <p:guide orient="horz" pos="220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2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5554FB4E-E79F-4FCD-B373-1990A7E51642}"/>
              </a:ext>
            </a:extLst>
          </p:cNvPr>
          <p:cNvSpPr>
            <a:spLocks noGrp="1"/>
          </p:cNvSpPr>
          <p:nvPr>
            <p:ph type="pic" sz="quarter" idx="65" hasCustomPrompt="1"/>
          </p:nvPr>
        </p:nvSpPr>
        <p:spPr>
          <a:xfrm>
            <a:off x="-1" y="0"/>
            <a:ext cx="10203255" cy="6858000"/>
          </a:xfrm>
          <a:custGeom>
            <a:avLst/>
            <a:gdLst>
              <a:gd name="connsiteX0" fmla="*/ 0 w 8908610"/>
              <a:gd name="connsiteY0" fmla="*/ 0 h 6858000"/>
              <a:gd name="connsiteX1" fmla="*/ 8908610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 name="connsiteX0" fmla="*/ 0 w 8908610"/>
              <a:gd name="connsiteY0" fmla="*/ 0 h 6858000"/>
              <a:gd name="connsiteX1" fmla="*/ 4725909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 name="connsiteX0" fmla="*/ 0 w 8908610"/>
              <a:gd name="connsiteY0" fmla="*/ 0 h 6858000"/>
              <a:gd name="connsiteX1" fmla="*/ 4330673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8610" h="6858000">
                <a:moveTo>
                  <a:pt x="0" y="0"/>
                </a:moveTo>
                <a:lnTo>
                  <a:pt x="4330673" y="0"/>
                </a:lnTo>
                <a:lnTo>
                  <a:pt x="8908610" y="6858000"/>
                </a:lnTo>
                <a:lnTo>
                  <a:pt x="0" y="68580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645574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7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PNG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96502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48A87A34-81AB-432B-8DAE-1953F412C126}" type="datetimeFigureOut">
              <a:rPr lang="en-US" smtClean="0"/>
              <a:t>3/11/2023</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6D22F896-40B5-4ADD-8801-0D06FADFA095}" type="slidenum">
              <a:rPr lang="en-US" smtClean="0"/>
              <a:t>‹#›</a:t>
            </a:fld>
            <a:endParaRPr lang="en-US"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88946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362601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3/11/2023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3349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3/11/2023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24587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496944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3/11/2023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932850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3/11/2023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812568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3/11/2023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133420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828948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3/11/2023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373368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204411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213025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1_Cover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22913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1_End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48189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8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9122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4_Agenda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1160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Agenda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5122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Taam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1DB724-9006-424E-A191-C08CB17EE2CA}"/>
              </a:ext>
            </a:extLst>
          </p:cNvPr>
          <p:cNvSpPr/>
          <p:nvPr userDrawn="1"/>
        </p:nvSpPr>
        <p:spPr>
          <a:xfrm>
            <a:off x="462336" y="315931"/>
            <a:ext cx="3113070" cy="62261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그림 개체 틀 2">
            <a:extLst>
              <a:ext uri="{FF2B5EF4-FFF2-40B4-BE49-F238E27FC236}">
                <a16:creationId xmlns:a16="http://schemas.microsoft.com/office/drawing/2014/main" id="{13FB2FD4-D355-49C8-B7E0-BC49131F2FEA}"/>
              </a:ext>
            </a:extLst>
          </p:cNvPr>
          <p:cNvSpPr>
            <a:spLocks noGrp="1"/>
          </p:cNvSpPr>
          <p:nvPr>
            <p:ph type="pic" sz="quarter" idx="41" hasCustomPrompt="1"/>
          </p:nvPr>
        </p:nvSpPr>
        <p:spPr>
          <a:xfrm>
            <a:off x="682645" y="553565"/>
            <a:ext cx="2672453" cy="2405392"/>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5_Contents slide layout">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54BAF68A-9D51-4222-8013-E9B5F820985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000903"/>
            <a:ext cx="11600704" cy="1140891"/>
          </a:xfrm>
          <a:prstGeom prst="rect">
            <a:avLst/>
          </a:prstGeom>
        </p:spPr>
      </p:pic>
      <p:pic>
        <p:nvPicPr>
          <p:cNvPr id="3" name="Picture 3" descr="E:\002-KIMS BUSINESS\007-02-MaxPPT-Contents\150902-com-Global-Laptop\mo900.png">
            <a:extLst>
              <a:ext uri="{FF2B5EF4-FFF2-40B4-BE49-F238E27FC236}">
                <a16:creationId xmlns:a16="http://schemas.microsoft.com/office/drawing/2014/main" id="{1C4F8B41-3F98-4240-8891-4ADABC669A41}"/>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18253"/>
          <a:stretch/>
        </p:blipFill>
        <p:spPr bwMode="auto">
          <a:xfrm flipH="1">
            <a:off x="8509450" y="2348880"/>
            <a:ext cx="3683812" cy="4509120"/>
          </a:xfrm>
          <a:prstGeom prst="rect">
            <a:avLst/>
          </a:prstGeom>
          <a:noFill/>
          <a:extLst>
            <a:ext uri="{909E8E84-426E-40DD-AFC4-6F175D3DCCD1}">
              <a14:hiddenFill xmlns:a14="http://schemas.microsoft.com/office/drawing/2010/main">
                <a:solidFill>
                  <a:srgbClr val="FFFFFF"/>
                </a:solidFill>
              </a14:hiddenFill>
            </a:ext>
          </a:extLst>
        </p:spPr>
      </p:pic>
      <p:sp>
        <p:nvSpPr>
          <p:cNvPr id="4" name="Picture Placeholder 2">
            <a:extLst>
              <a:ext uri="{FF2B5EF4-FFF2-40B4-BE49-F238E27FC236}">
                <a16:creationId xmlns:a16="http://schemas.microsoft.com/office/drawing/2014/main" id="{88CB46E1-8EB0-4782-9CDE-623B6BC6877B}"/>
              </a:ext>
            </a:extLst>
          </p:cNvPr>
          <p:cNvSpPr>
            <a:spLocks noGrp="1"/>
          </p:cNvSpPr>
          <p:nvPr>
            <p:ph type="pic" idx="14" hasCustomPrompt="1"/>
          </p:nvPr>
        </p:nvSpPr>
        <p:spPr>
          <a:xfrm>
            <a:off x="8898129" y="2735416"/>
            <a:ext cx="1672517" cy="2613110"/>
          </a:xfrm>
          <a:custGeom>
            <a:avLst/>
            <a:gdLst>
              <a:gd name="connsiteX0" fmla="*/ 0 w 1296000"/>
              <a:gd name="connsiteY0" fmla="*/ 0 h 2700000"/>
              <a:gd name="connsiteX1" fmla="*/ 1296000 w 1296000"/>
              <a:gd name="connsiteY1" fmla="*/ 0 h 2700000"/>
              <a:gd name="connsiteX2" fmla="*/ 1296000 w 1296000"/>
              <a:gd name="connsiteY2" fmla="*/ 2700000 h 2700000"/>
              <a:gd name="connsiteX3" fmla="*/ 0 w 1296000"/>
              <a:gd name="connsiteY3" fmla="*/ 2700000 h 2700000"/>
              <a:gd name="connsiteX4" fmla="*/ 0 w 1296000"/>
              <a:gd name="connsiteY4" fmla="*/ 0 h 2700000"/>
              <a:gd name="connsiteX0" fmla="*/ 0 w 1436677"/>
              <a:gd name="connsiteY0" fmla="*/ 0 h 2745513"/>
              <a:gd name="connsiteX1" fmla="*/ 1436677 w 1436677"/>
              <a:gd name="connsiteY1" fmla="*/ 45513 h 2745513"/>
              <a:gd name="connsiteX2" fmla="*/ 1436677 w 1436677"/>
              <a:gd name="connsiteY2" fmla="*/ 2745513 h 2745513"/>
              <a:gd name="connsiteX3" fmla="*/ 140677 w 1436677"/>
              <a:gd name="connsiteY3" fmla="*/ 2745513 h 2745513"/>
              <a:gd name="connsiteX4" fmla="*/ 0 w 1436677"/>
              <a:gd name="connsiteY4" fmla="*/ 0 h 2745513"/>
              <a:gd name="connsiteX0" fmla="*/ 0 w 1453227"/>
              <a:gd name="connsiteY0" fmla="*/ 0 h 2745513"/>
              <a:gd name="connsiteX1" fmla="*/ 1453227 w 1453227"/>
              <a:gd name="connsiteY1" fmla="*/ 45513 h 2745513"/>
              <a:gd name="connsiteX2" fmla="*/ 1453227 w 1453227"/>
              <a:gd name="connsiteY2" fmla="*/ 2745513 h 2745513"/>
              <a:gd name="connsiteX3" fmla="*/ 157227 w 1453227"/>
              <a:gd name="connsiteY3" fmla="*/ 2745513 h 2745513"/>
              <a:gd name="connsiteX4" fmla="*/ 0 w 1453227"/>
              <a:gd name="connsiteY4" fmla="*/ 0 h 2745513"/>
              <a:gd name="connsiteX0" fmla="*/ 0 w 1523565"/>
              <a:gd name="connsiteY0" fmla="*/ 0 h 2745513"/>
              <a:gd name="connsiteX1" fmla="*/ 1523565 w 1523565"/>
              <a:gd name="connsiteY1" fmla="*/ 16550 h 2745513"/>
              <a:gd name="connsiteX2" fmla="*/ 1453227 w 1523565"/>
              <a:gd name="connsiteY2" fmla="*/ 2745513 h 2745513"/>
              <a:gd name="connsiteX3" fmla="*/ 157227 w 1523565"/>
              <a:gd name="connsiteY3" fmla="*/ 2745513 h 2745513"/>
              <a:gd name="connsiteX4" fmla="*/ 0 w 1523565"/>
              <a:gd name="connsiteY4" fmla="*/ 0 h 2745513"/>
              <a:gd name="connsiteX0" fmla="*/ 0 w 1672517"/>
              <a:gd name="connsiteY0" fmla="*/ 0 h 2745513"/>
              <a:gd name="connsiteX1" fmla="*/ 1523565 w 1672517"/>
              <a:gd name="connsiteY1" fmla="*/ 16550 h 2745513"/>
              <a:gd name="connsiteX2" fmla="*/ 1672517 w 1672517"/>
              <a:gd name="connsiteY2" fmla="*/ 2580011 h 2745513"/>
              <a:gd name="connsiteX3" fmla="*/ 157227 w 1672517"/>
              <a:gd name="connsiteY3" fmla="*/ 2745513 h 2745513"/>
              <a:gd name="connsiteX4" fmla="*/ 0 w 1672517"/>
              <a:gd name="connsiteY4" fmla="*/ 0 h 2745513"/>
              <a:gd name="connsiteX0" fmla="*/ 0 w 1672517"/>
              <a:gd name="connsiteY0" fmla="*/ 0 h 2580011"/>
              <a:gd name="connsiteX1" fmla="*/ 1523565 w 1672517"/>
              <a:gd name="connsiteY1" fmla="*/ 16550 h 2580011"/>
              <a:gd name="connsiteX2" fmla="*/ 1672517 w 1672517"/>
              <a:gd name="connsiteY2" fmla="*/ 2580011 h 2580011"/>
              <a:gd name="connsiteX3" fmla="*/ 165502 w 1672517"/>
              <a:gd name="connsiteY3" fmla="*/ 2563460 h 2580011"/>
              <a:gd name="connsiteX4" fmla="*/ 0 w 1672517"/>
              <a:gd name="connsiteY4" fmla="*/ 0 h 2580011"/>
              <a:gd name="connsiteX0" fmla="*/ 0 w 1672517"/>
              <a:gd name="connsiteY0" fmla="*/ 0 h 2604835"/>
              <a:gd name="connsiteX1" fmla="*/ 1523565 w 1672517"/>
              <a:gd name="connsiteY1" fmla="*/ 16550 h 2604835"/>
              <a:gd name="connsiteX2" fmla="*/ 1672517 w 1672517"/>
              <a:gd name="connsiteY2" fmla="*/ 2580011 h 2604835"/>
              <a:gd name="connsiteX3" fmla="*/ 161364 w 1672517"/>
              <a:gd name="connsiteY3" fmla="*/ 2604835 h 2604835"/>
              <a:gd name="connsiteX4" fmla="*/ 0 w 1672517"/>
              <a:gd name="connsiteY4" fmla="*/ 0 h 2604835"/>
              <a:gd name="connsiteX0" fmla="*/ 0 w 1672517"/>
              <a:gd name="connsiteY0" fmla="*/ 0 h 2613110"/>
              <a:gd name="connsiteX1" fmla="*/ 1523565 w 1672517"/>
              <a:gd name="connsiteY1" fmla="*/ 16550 h 2613110"/>
              <a:gd name="connsiteX2" fmla="*/ 1672517 w 1672517"/>
              <a:gd name="connsiteY2" fmla="*/ 2580011 h 2613110"/>
              <a:gd name="connsiteX3" fmla="*/ 161364 w 1672517"/>
              <a:gd name="connsiteY3" fmla="*/ 2613110 h 2613110"/>
              <a:gd name="connsiteX4" fmla="*/ 0 w 1672517"/>
              <a:gd name="connsiteY4" fmla="*/ 0 h 2613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517" h="2613110">
                <a:moveTo>
                  <a:pt x="0" y="0"/>
                </a:moveTo>
                <a:lnTo>
                  <a:pt x="1523565" y="16550"/>
                </a:lnTo>
                <a:lnTo>
                  <a:pt x="1672517" y="2580011"/>
                </a:lnTo>
                <a:lnTo>
                  <a:pt x="161364" y="2613110"/>
                </a:lnTo>
                <a:lnTo>
                  <a:pt x="0" y="0"/>
                </a:lnTo>
                <a:close/>
              </a:path>
            </a:pathLst>
          </a:custGeom>
          <a:solidFill>
            <a:schemeClr val="bg1">
              <a:lumMod val="95000"/>
            </a:schemeClr>
          </a:solidFill>
        </p:spPr>
        <p:txBody>
          <a:bodyPr anchor="ctr"/>
          <a:lstStyle>
            <a:lvl1pPr marL="0" indent="0" algn="ctr">
              <a:buNone/>
              <a:defRPr sz="16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Text Placeholder 9">
            <a:extLst>
              <a:ext uri="{FF2B5EF4-FFF2-40B4-BE49-F238E27FC236}">
                <a16:creationId xmlns:a16="http://schemas.microsoft.com/office/drawing/2014/main" id="{388CF590-A7AC-47AA-9D77-5FF843A9CEE8}"/>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833295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6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8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0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theme" Target="../theme/theme3.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srcRect/>
          <a:tile tx="0" ty="0" sx="100000" sy="100000" flip="none" algn="tl"/>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98" r:id="rId4"/>
    <p:sldLayoutId id="2147483676" r:id="rId5"/>
    <p:sldLayoutId id="2147483677" r:id="rId6"/>
    <p:sldLayoutId id="2147483678" r:id="rId7"/>
    <p:sldLayoutId id="2147483680" r:id="rId8"/>
    <p:sldLayoutId id="2147483682" r:id="rId9"/>
    <p:sldLayoutId id="2147483684" r:id="rId10"/>
    <p:sldLayoutId id="2147483687" r:id="rId11"/>
    <p:sldLayoutId id="2147483688" r:id="rId12"/>
    <p:sldLayoutId id="2147483671" r:id="rId13"/>
    <p:sldLayoutId id="214748367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srcRect/>
          <a:tile tx="0" ty="0" sx="100000" sy="100000" flip="none" algn="tl"/>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96DFF08F-DC6B-4601-B491-B0F83F6DD2DA}" type="datetimeFigureOut">
              <a:rPr lang="en-US" dirty="0"/>
              <a:pPr/>
              <a:t>3/11/2023</a:t>
            </a:fld>
            <a:endParaRPr lang="en-US"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1968415341"/>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3" Type="http://schemas.openxmlformats.org/officeDocument/2006/relationships/hyperlink" Target="https://www.w3schools.com/" TargetMode="External"/><Relationship Id="rId2" Type="http://schemas.openxmlformats.org/officeDocument/2006/relationships/hyperlink" Target="https://docs.spring.io/spring-boot/docs/current/reference/htmlsingle/" TargetMode="External"/><Relationship Id="rId1" Type="http://schemas.openxmlformats.org/officeDocument/2006/relationships/slideLayout" Target="../slideLayouts/slideLayout30.xml"/><Relationship Id="rId5" Type="http://schemas.openxmlformats.org/officeDocument/2006/relationships/hyperlink" Target="https://www.javatpoint.com/java-mail-api-tutorial" TargetMode="External"/><Relationship Id="rId4" Type="http://schemas.openxmlformats.org/officeDocument/2006/relationships/hyperlink" Target="https://javaee.github.io/javaee-spec/javadoc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4" name="TextBox 13">
            <a:extLst>
              <a:ext uri="{FF2B5EF4-FFF2-40B4-BE49-F238E27FC236}">
                <a16:creationId xmlns:a16="http://schemas.microsoft.com/office/drawing/2014/main" id="{7F82C53E-6891-4695-A1B4-3BB471D7FA35}"/>
              </a:ext>
            </a:extLst>
          </p:cNvPr>
          <p:cNvSpPr txBox="1"/>
          <p:nvPr/>
        </p:nvSpPr>
        <p:spPr>
          <a:xfrm>
            <a:off x="5146766" y="2405544"/>
            <a:ext cx="7045234" cy="1754326"/>
          </a:xfrm>
          <a:prstGeom prst="rect">
            <a:avLst/>
          </a:prstGeom>
        </p:spPr>
        <p:txBody>
          <a:bodyPr wrap="square" rtlCol="0" anchor="ctr">
            <a:spAutoFit/>
          </a:bodyPr>
          <a:lstStyle/>
          <a:p>
            <a:pPr algn="r"/>
            <a:endParaRPr lang="en-US" sz="5400" dirty="0">
              <a:solidFill>
                <a:schemeClr val="bg1"/>
              </a:solidFill>
              <a:latin typeface="+mj-lt"/>
            </a:endParaRPr>
          </a:p>
          <a:p>
            <a:pPr algn="r"/>
            <a:r>
              <a:rPr lang="en-US" sz="5400" dirty="0">
                <a:solidFill>
                  <a:srgbClr val="FFFF00"/>
                </a:solidFill>
                <a:latin typeface="+mj-lt"/>
              </a:rPr>
              <a:t> </a:t>
            </a:r>
            <a:r>
              <a:rPr lang="en-US" sz="5400" b="1" dirty="0">
                <a:solidFill>
                  <a:srgbClr val="FFFF00"/>
                </a:solidFill>
                <a:latin typeface="+mj-lt"/>
              </a:rPr>
              <a:t>E-Banking</a:t>
            </a:r>
          </a:p>
        </p:txBody>
      </p:sp>
      <p:sp>
        <p:nvSpPr>
          <p:cNvPr id="15" name="TextBox 14">
            <a:extLst>
              <a:ext uri="{FF2B5EF4-FFF2-40B4-BE49-F238E27FC236}">
                <a16:creationId xmlns:a16="http://schemas.microsoft.com/office/drawing/2014/main" id="{E1D76FB9-48AC-45CA-8F0D-FD198B4F22AE}"/>
              </a:ext>
            </a:extLst>
          </p:cNvPr>
          <p:cNvSpPr txBox="1"/>
          <p:nvPr/>
        </p:nvSpPr>
        <p:spPr>
          <a:xfrm>
            <a:off x="6911268" y="4833642"/>
            <a:ext cx="5096214" cy="1200329"/>
          </a:xfrm>
          <a:prstGeom prst="rect">
            <a:avLst/>
          </a:prstGeom>
          <a:noFill/>
        </p:spPr>
        <p:txBody>
          <a:bodyPr wrap="square" rtlCol="0" anchor="ctr">
            <a:spAutoFit/>
          </a:bodyPr>
          <a:lstStyle/>
          <a:p>
            <a:pPr algn="r"/>
            <a:r>
              <a:rPr lang="en-GB" altLang="ko-KR" sz="2400" dirty="0">
                <a:solidFill>
                  <a:schemeClr val="bg1"/>
                </a:solidFill>
                <a:cs typeface="Arial" pitchFamily="34" charset="0"/>
              </a:rPr>
              <a:t>Presented By-</a:t>
            </a:r>
          </a:p>
          <a:p>
            <a:pPr algn="r"/>
            <a:r>
              <a:rPr lang="en-GB" altLang="ko-KR" sz="2400" dirty="0">
                <a:solidFill>
                  <a:schemeClr val="bg1"/>
                </a:solidFill>
                <a:cs typeface="Arial" pitchFamily="34" charset="0"/>
              </a:rPr>
              <a:t>Sandhya Negi(229082)</a:t>
            </a:r>
          </a:p>
          <a:p>
            <a:pPr algn="r"/>
            <a:r>
              <a:rPr lang="en-GB" altLang="ko-KR" sz="2400" dirty="0">
                <a:solidFill>
                  <a:schemeClr val="bg1"/>
                </a:solidFill>
                <a:cs typeface="Arial" pitchFamily="34" charset="0"/>
              </a:rPr>
              <a:t>Vaishnavi </a:t>
            </a:r>
            <a:r>
              <a:rPr lang="en-GB" altLang="ko-KR" sz="2400" dirty="0" err="1">
                <a:solidFill>
                  <a:schemeClr val="bg1"/>
                </a:solidFill>
                <a:cs typeface="Arial" pitchFamily="34" charset="0"/>
              </a:rPr>
              <a:t>Ingole</a:t>
            </a:r>
            <a:r>
              <a:rPr lang="en-GB" altLang="ko-KR" sz="2400" dirty="0">
                <a:solidFill>
                  <a:schemeClr val="bg1"/>
                </a:solidFill>
                <a:cs typeface="Arial" pitchFamily="34" charset="0"/>
              </a:rPr>
              <a:t>(229110)</a:t>
            </a:r>
            <a:endParaRPr lang="ko-KR" altLang="en-US" sz="2400" dirty="0">
              <a:solidFill>
                <a:schemeClr val="bg1"/>
              </a:solidFill>
              <a:cs typeface="Arial" pitchFamily="34" charset="0"/>
            </a:endParaRPr>
          </a:p>
        </p:txBody>
      </p:sp>
      <p:pic>
        <p:nvPicPr>
          <p:cNvPr id="12" name="Picture 3"/>
          <p:cNvPicPr>
            <a:picLocks noChangeAspect="1" noChangeArrowheads="1"/>
          </p:cNvPicPr>
          <p:nvPr/>
        </p:nvPicPr>
        <p:blipFill>
          <a:blip r:embed="rId2"/>
          <a:srcRect/>
          <a:stretch>
            <a:fillRect/>
          </a:stretch>
        </p:blipFill>
        <p:spPr bwMode="auto">
          <a:xfrm>
            <a:off x="336648" y="199066"/>
            <a:ext cx="1713927" cy="1502230"/>
          </a:xfrm>
          <a:prstGeom prst="rect">
            <a:avLst/>
          </a:prstGeom>
          <a:noFill/>
          <a:ln w="9525">
            <a:noFill/>
            <a:miter lim="800000"/>
            <a:headEnd/>
            <a:tailEnd/>
          </a:ln>
          <a:effectLst/>
        </p:spPr>
      </p:pic>
      <p:pic>
        <p:nvPicPr>
          <p:cNvPr id="13" name="Picture 2"/>
          <p:cNvPicPr>
            <a:picLocks noChangeAspect="1" noChangeArrowheads="1"/>
          </p:cNvPicPr>
          <p:nvPr/>
        </p:nvPicPr>
        <p:blipFill>
          <a:blip r:embed="rId3"/>
          <a:srcRect/>
          <a:stretch>
            <a:fillRect/>
          </a:stretch>
        </p:blipFill>
        <p:spPr bwMode="auto">
          <a:xfrm>
            <a:off x="8765177" y="324933"/>
            <a:ext cx="3090175" cy="1242609"/>
          </a:xfrm>
          <a:prstGeom prst="rect">
            <a:avLst/>
          </a:prstGeom>
          <a:noFill/>
          <a:ln w="9525">
            <a:noFill/>
            <a:miter lim="800000"/>
            <a:headEnd/>
            <a:tailEnd/>
          </a:ln>
          <a:effectLst/>
        </p:spPr>
      </p:pic>
    </p:spTree>
    <p:extLst>
      <p:ext uri="{BB962C8B-B14F-4D97-AF65-F5344CB8AC3E}">
        <p14:creationId xmlns:p14="http://schemas.microsoft.com/office/powerpoint/2010/main" val="3438049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p:cNvSpPr txBox="1"/>
          <p:nvPr/>
        </p:nvSpPr>
        <p:spPr>
          <a:xfrm>
            <a:off x="7328261" y="5678905"/>
            <a:ext cx="4356807" cy="954107"/>
          </a:xfrm>
          <a:prstGeom prst="rect">
            <a:avLst/>
          </a:prstGeom>
          <a:noFill/>
        </p:spPr>
        <p:txBody>
          <a:bodyPr wrap="square" rtlCol="0">
            <a:spAutoFit/>
          </a:bodyPr>
          <a:lstStyle/>
          <a:p>
            <a:r>
              <a:rPr lang="en-GB" b="1" dirty="0">
                <a:solidFill>
                  <a:schemeClr val="accent1">
                    <a:lumMod val="40000"/>
                    <a:lumOff val="60000"/>
                  </a:schemeClr>
                </a:solidFill>
                <a:latin typeface="+mj-lt"/>
                <a:cs typeface="Arial" pitchFamily="34" charset="0"/>
              </a:rPr>
              <a:t>	</a:t>
            </a:r>
            <a:r>
              <a:rPr lang="en-GB" sz="2800" b="1" dirty="0">
                <a:solidFill>
                  <a:schemeClr val="accent1">
                    <a:lumMod val="40000"/>
                    <a:lumOff val="60000"/>
                  </a:schemeClr>
                </a:solidFill>
                <a:latin typeface="+mj-lt"/>
                <a:cs typeface="Arial" pitchFamily="34" charset="0"/>
              </a:rPr>
              <a:t>Activity Diagram </a:t>
            </a:r>
          </a:p>
          <a:p>
            <a:r>
              <a:rPr lang="en-GB" sz="2800" b="1" dirty="0">
                <a:solidFill>
                  <a:schemeClr val="accent1">
                    <a:lumMod val="40000"/>
                    <a:lumOff val="60000"/>
                  </a:schemeClr>
                </a:solidFill>
                <a:latin typeface="+mj-lt"/>
                <a:cs typeface="Arial" pitchFamily="34" charset="0"/>
              </a:rPr>
              <a:t>	of Admin</a:t>
            </a:r>
            <a:endParaRPr lang="en-US" sz="2800" b="1" dirty="0">
              <a:solidFill>
                <a:srgbClr val="FF0000"/>
              </a:solidFill>
            </a:endParaRPr>
          </a:p>
        </p:txBody>
      </p:sp>
      <p:pic>
        <p:nvPicPr>
          <p:cNvPr id="4" name="Picture 3">
            <a:extLst>
              <a:ext uri="{FF2B5EF4-FFF2-40B4-BE49-F238E27FC236}">
                <a16:creationId xmlns:a16="http://schemas.microsoft.com/office/drawing/2014/main" id="{C5FB95A4-EA3A-379C-AA3B-D68B2EA009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72" y="486626"/>
            <a:ext cx="7309470" cy="615961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8681987" y="5380522"/>
            <a:ext cx="2952664" cy="954107"/>
          </a:xfrm>
          <a:prstGeom prst="rect">
            <a:avLst/>
          </a:prstGeom>
          <a:noFill/>
        </p:spPr>
        <p:txBody>
          <a:bodyPr wrap="square" rtlCol="0">
            <a:spAutoFit/>
          </a:bodyPr>
          <a:lstStyle/>
          <a:p>
            <a:r>
              <a:rPr lang="en-GB" sz="2800" b="1" dirty="0">
                <a:solidFill>
                  <a:srgbClr val="FF0000"/>
                </a:solidFill>
              </a:rPr>
              <a:t> </a:t>
            </a:r>
            <a:r>
              <a:rPr lang="en-GB" sz="2800" b="1" dirty="0">
                <a:solidFill>
                  <a:schemeClr val="accent1">
                    <a:lumMod val="40000"/>
                    <a:lumOff val="60000"/>
                  </a:schemeClr>
                </a:solidFill>
                <a:latin typeface="+mj-lt"/>
                <a:cs typeface="Arial" pitchFamily="34" charset="0"/>
              </a:rPr>
              <a:t>Activity Diagram </a:t>
            </a:r>
          </a:p>
          <a:p>
            <a:r>
              <a:rPr lang="en-GB" sz="2800" b="1" dirty="0">
                <a:solidFill>
                  <a:schemeClr val="accent1">
                    <a:lumMod val="40000"/>
                    <a:lumOff val="60000"/>
                  </a:schemeClr>
                </a:solidFill>
                <a:latin typeface="+mj-lt"/>
                <a:cs typeface="Arial" pitchFamily="34" charset="0"/>
              </a:rPr>
              <a:t>Of User</a:t>
            </a:r>
            <a:endParaRPr lang="en-US" sz="2800" b="1" dirty="0">
              <a:solidFill>
                <a:srgbClr val="FF0000"/>
              </a:solidFill>
            </a:endParaRPr>
          </a:p>
        </p:txBody>
      </p:sp>
      <p:pic>
        <p:nvPicPr>
          <p:cNvPr id="6" name="Picture 5">
            <a:extLst>
              <a:ext uri="{FF2B5EF4-FFF2-40B4-BE49-F238E27FC236}">
                <a16:creationId xmlns:a16="http://schemas.microsoft.com/office/drawing/2014/main" id="{DC0FB2A3-17A2-8B44-C866-3C058CB4FF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512" y="441138"/>
            <a:ext cx="7796463" cy="625680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570273" y="134066"/>
            <a:ext cx="3396343" cy="523220"/>
          </a:xfrm>
          <a:prstGeom prst="rect">
            <a:avLst/>
          </a:prstGeom>
          <a:noFill/>
        </p:spPr>
        <p:txBody>
          <a:bodyPr wrap="square" rtlCol="0">
            <a:spAutoFit/>
          </a:bodyPr>
          <a:lstStyle/>
          <a:p>
            <a:r>
              <a:rPr lang="en-GB" sz="2800" b="1" dirty="0">
                <a:solidFill>
                  <a:schemeClr val="accent1">
                    <a:lumMod val="40000"/>
                    <a:lumOff val="60000"/>
                  </a:schemeClr>
                </a:solidFill>
                <a:latin typeface="+mj-lt"/>
                <a:cs typeface="Arial" pitchFamily="34" charset="0"/>
              </a:rPr>
              <a:t>DFD Diagram</a:t>
            </a:r>
            <a:endParaRPr lang="en-US" sz="2800" b="1" dirty="0">
              <a:solidFill>
                <a:srgbClr val="FF0000"/>
              </a:solidFill>
            </a:endParaRPr>
          </a:p>
        </p:txBody>
      </p:sp>
      <p:pic>
        <p:nvPicPr>
          <p:cNvPr id="3" name="Picture 2">
            <a:extLst>
              <a:ext uri="{FF2B5EF4-FFF2-40B4-BE49-F238E27FC236}">
                <a16:creationId xmlns:a16="http://schemas.microsoft.com/office/drawing/2014/main" id="{AE255072-E6F3-F620-2D38-5E8A8D994A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273" y="1304821"/>
            <a:ext cx="11026194" cy="426820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8D8F4B-157C-FC2E-383E-DDA59D414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5277" y="226811"/>
            <a:ext cx="9617898" cy="6308743"/>
          </a:xfrm>
          <a:prstGeom prst="rect">
            <a:avLst/>
          </a:prstGeom>
        </p:spPr>
      </p:pic>
    </p:spTree>
    <p:extLst>
      <p:ext uri="{BB962C8B-B14F-4D97-AF65-F5344CB8AC3E}">
        <p14:creationId xmlns:p14="http://schemas.microsoft.com/office/powerpoint/2010/main" val="3378032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CF7443-6271-7746-8338-FE2ECAE1411D}"/>
              </a:ext>
            </a:extLst>
          </p:cNvPr>
          <p:cNvPicPr>
            <a:picLocks noChangeAspect="1"/>
          </p:cNvPicPr>
          <p:nvPr/>
        </p:nvPicPr>
        <p:blipFill rotWithShape="1">
          <a:blip r:embed="rId2">
            <a:extLst>
              <a:ext uri="{28A0092B-C50C-407E-A947-70E740481C1C}">
                <a14:useLocalDpi xmlns:a14="http://schemas.microsoft.com/office/drawing/2010/main" val="0"/>
              </a:ext>
            </a:extLst>
          </a:blip>
          <a:srcRect t="15942"/>
          <a:stretch/>
        </p:blipFill>
        <p:spPr>
          <a:xfrm>
            <a:off x="1195472" y="606392"/>
            <a:ext cx="10046837" cy="6179678"/>
          </a:xfrm>
          <a:prstGeom prst="rect">
            <a:avLst/>
          </a:prstGeom>
        </p:spPr>
      </p:pic>
      <p:sp>
        <p:nvSpPr>
          <p:cNvPr id="4" name="TextBox 3">
            <a:extLst>
              <a:ext uri="{FF2B5EF4-FFF2-40B4-BE49-F238E27FC236}">
                <a16:creationId xmlns:a16="http://schemas.microsoft.com/office/drawing/2014/main" id="{554E021A-3B66-353B-B383-677A556E37A3}"/>
              </a:ext>
            </a:extLst>
          </p:cNvPr>
          <p:cNvSpPr txBox="1"/>
          <p:nvPr/>
        </p:nvSpPr>
        <p:spPr>
          <a:xfrm>
            <a:off x="964909" y="47441"/>
            <a:ext cx="3396343" cy="523220"/>
          </a:xfrm>
          <a:prstGeom prst="rect">
            <a:avLst/>
          </a:prstGeom>
          <a:noFill/>
        </p:spPr>
        <p:txBody>
          <a:bodyPr wrap="square" rtlCol="0">
            <a:spAutoFit/>
          </a:bodyPr>
          <a:lstStyle/>
          <a:p>
            <a:r>
              <a:rPr lang="en-GB" sz="2800" b="1" dirty="0">
                <a:solidFill>
                  <a:schemeClr val="accent1">
                    <a:lumMod val="40000"/>
                    <a:lumOff val="60000"/>
                  </a:schemeClr>
                </a:solidFill>
                <a:latin typeface="+mj-lt"/>
                <a:cs typeface="Arial" pitchFamily="34" charset="0"/>
              </a:rPr>
              <a:t>Admin DFD</a:t>
            </a:r>
            <a:endParaRPr lang="en-US" sz="2800" b="1" dirty="0">
              <a:solidFill>
                <a:srgbClr val="FF0000"/>
              </a:solidFill>
            </a:endParaRPr>
          </a:p>
        </p:txBody>
      </p:sp>
    </p:spTree>
    <p:extLst>
      <p:ext uri="{BB962C8B-B14F-4D97-AF65-F5344CB8AC3E}">
        <p14:creationId xmlns:p14="http://schemas.microsoft.com/office/powerpoint/2010/main" val="1601009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00D234-4A38-2554-1093-CBAE3A100655}"/>
              </a:ext>
            </a:extLst>
          </p:cNvPr>
          <p:cNvSpPr txBox="1"/>
          <p:nvPr/>
        </p:nvSpPr>
        <p:spPr>
          <a:xfrm>
            <a:off x="608773" y="57066"/>
            <a:ext cx="3396343" cy="523220"/>
          </a:xfrm>
          <a:prstGeom prst="rect">
            <a:avLst/>
          </a:prstGeom>
          <a:noFill/>
        </p:spPr>
        <p:txBody>
          <a:bodyPr wrap="square" rtlCol="0">
            <a:spAutoFit/>
          </a:bodyPr>
          <a:lstStyle/>
          <a:p>
            <a:r>
              <a:rPr lang="en-GB" sz="2800" b="1" dirty="0">
                <a:solidFill>
                  <a:schemeClr val="accent1">
                    <a:lumMod val="40000"/>
                    <a:lumOff val="60000"/>
                  </a:schemeClr>
                </a:solidFill>
                <a:latin typeface="+mj-lt"/>
                <a:cs typeface="Arial" pitchFamily="34" charset="0"/>
              </a:rPr>
              <a:t>User DFD</a:t>
            </a:r>
            <a:endParaRPr lang="en-US" sz="2800" b="1" dirty="0">
              <a:solidFill>
                <a:srgbClr val="FF0000"/>
              </a:solidFill>
            </a:endParaRPr>
          </a:p>
        </p:txBody>
      </p:sp>
      <p:pic>
        <p:nvPicPr>
          <p:cNvPr id="4" name="Picture 3">
            <a:extLst>
              <a:ext uri="{FF2B5EF4-FFF2-40B4-BE49-F238E27FC236}">
                <a16:creationId xmlns:a16="http://schemas.microsoft.com/office/drawing/2014/main" id="{B30127E5-73F7-5800-1CAC-F1FDFA342289}"/>
              </a:ext>
            </a:extLst>
          </p:cNvPr>
          <p:cNvPicPr>
            <a:picLocks noChangeAspect="1"/>
          </p:cNvPicPr>
          <p:nvPr/>
        </p:nvPicPr>
        <p:blipFill rotWithShape="1">
          <a:blip r:embed="rId2">
            <a:extLst>
              <a:ext uri="{28A0092B-C50C-407E-A947-70E740481C1C}">
                <a14:useLocalDpi xmlns:a14="http://schemas.microsoft.com/office/drawing/2010/main" val="0"/>
              </a:ext>
            </a:extLst>
          </a:blip>
          <a:srcRect t="10892"/>
          <a:stretch/>
        </p:blipFill>
        <p:spPr>
          <a:xfrm>
            <a:off x="1232035" y="587142"/>
            <a:ext cx="9423132" cy="6136792"/>
          </a:xfrm>
          <a:prstGeom prst="rect">
            <a:avLst/>
          </a:prstGeom>
        </p:spPr>
      </p:pic>
    </p:spTree>
    <p:extLst>
      <p:ext uri="{BB962C8B-B14F-4D97-AF65-F5344CB8AC3E}">
        <p14:creationId xmlns:p14="http://schemas.microsoft.com/office/powerpoint/2010/main" val="2487501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651080" y="2921168"/>
            <a:ext cx="11370874" cy="1015663"/>
          </a:xfrm>
          <a:prstGeom prst="rect">
            <a:avLst/>
          </a:prstGeom>
        </p:spPr>
        <p:txBody>
          <a:bodyPr wrap="square">
            <a:spAutoFit/>
          </a:bodyPr>
          <a:lstStyle/>
          <a:p>
            <a:pPr algn="ctr"/>
            <a:r>
              <a:rPr lang="en-US" sz="6000" dirty="0">
                <a:solidFill>
                  <a:schemeClr val="bg1"/>
                </a:solidFill>
              </a:rPr>
              <a:t>Features of E-Banking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56C2C7-89E6-FE29-0135-D658DAAC7FD4}"/>
              </a:ext>
            </a:extLst>
          </p:cNvPr>
          <p:cNvSpPr txBox="1"/>
          <p:nvPr/>
        </p:nvSpPr>
        <p:spPr>
          <a:xfrm>
            <a:off x="3561347" y="0"/>
            <a:ext cx="4658628" cy="584775"/>
          </a:xfrm>
          <a:prstGeom prst="rect">
            <a:avLst/>
          </a:prstGeom>
          <a:noFill/>
        </p:spPr>
        <p:txBody>
          <a:bodyPr wrap="square" rtlCol="0">
            <a:spAutoFit/>
          </a:bodyPr>
          <a:lstStyle/>
          <a:p>
            <a:pPr algn="ctr"/>
            <a:r>
              <a:rPr lang="en-IN" sz="3200" dirty="0">
                <a:solidFill>
                  <a:schemeClr val="bg1">
                    <a:lumMod val="95000"/>
                  </a:schemeClr>
                </a:solidFill>
              </a:rPr>
              <a:t>User Signup</a:t>
            </a:r>
          </a:p>
        </p:txBody>
      </p:sp>
      <p:pic>
        <p:nvPicPr>
          <p:cNvPr id="4" name="Picture 3">
            <a:extLst>
              <a:ext uri="{FF2B5EF4-FFF2-40B4-BE49-F238E27FC236}">
                <a16:creationId xmlns:a16="http://schemas.microsoft.com/office/drawing/2014/main" id="{8A3C7511-DC31-351E-00D4-EE68679D61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37365"/>
            <a:ext cx="12192000" cy="5734050"/>
          </a:xfrm>
          <a:prstGeom prst="rect">
            <a:avLst/>
          </a:prstGeom>
        </p:spPr>
      </p:pic>
    </p:spTree>
    <p:extLst>
      <p:ext uri="{BB962C8B-B14F-4D97-AF65-F5344CB8AC3E}">
        <p14:creationId xmlns:p14="http://schemas.microsoft.com/office/powerpoint/2010/main" val="170649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56C2C7-89E6-FE29-0135-D658DAAC7FD4}"/>
              </a:ext>
            </a:extLst>
          </p:cNvPr>
          <p:cNvSpPr txBox="1"/>
          <p:nvPr/>
        </p:nvSpPr>
        <p:spPr>
          <a:xfrm>
            <a:off x="3561347" y="-9628"/>
            <a:ext cx="4658628" cy="584775"/>
          </a:xfrm>
          <a:prstGeom prst="rect">
            <a:avLst/>
          </a:prstGeom>
          <a:noFill/>
        </p:spPr>
        <p:txBody>
          <a:bodyPr wrap="square" rtlCol="0">
            <a:spAutoFit/>
          </a:bodyPr>
          <a:lstStyle/>
          <a:p>
            <a:pPr algn="ctr"/>
            <a:r>
              <a:rPr lang="en-IN" sz="3200" dirty="0">
                <a:solidFill>
                  <a:schemeClr val="bg1">
                    <a:lumMod val="95000"/>
                  </a:schemeClr>
                </a:solidFill>
              </a:rPr>
              <a:t>User </a:t>
            </a:r>
            <a:r>
              <a:rPr lang="en-IN" sz="3200" dirty="0" err="1">
                <a:solidFill>
                  <a:schemeClr val="bg1">
                    <a:lumMod val="95000"/>
                  </a:schemeClr>
                </a:solidFill>
              </a:rPr>
              <a:t>Signin</a:t>
            </a:r>
            <a:endParaRPr lang="en-IN" sz="3200" dirty="0">
              <a:solidFill>
                <a:schemeClr val="bg1">
                  <a:lumMod val="95000"/>
                </a:schemeClr>
              </a:solidFill>
            </a:endParaRPr>
          </a:p>
        </p:txBody>
      </p:sp>
      <p:pic>
        <p:nvPicPr>
          <p:cNvPr id="5" name="Picture 4">
            <a:extLst>
              <a:ext uri="{FF2B5EF4-FFF2-40B4-BE49-F238E27FC236}">
                <a16:creationId xmlns:a16="http://schemas.microsoft.com/office/drawing/2014/main" id="{4814616C-57DD-8239-5D3D-7E4E7BA873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5147"/>
            <a:ext cx="12192000" cy="6282853"/>
          </a:xfrm>
          <a:prstGeom prst="rect">
            <a:avLst/>
          </a:prstGeom>
        </p:spPr>
      </p:pic>
    </p:spTree>
    <p:extLst>
      <p:ext uri="{BB962C8B-B14F-4D97-AF65-F5344CB8AC3E}">
        <p14:creationId xmlns:p14="http://schemas.microsoft.com/office/powerpoint/2010/main" val="2592282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56C2C7-89E6-FE29-0135-D658DAAC7FD4}"/>
              </a:ext>
            </a:extLst>
          </p:cNvPr>
          <p:cNvSpPr txBox="1"/>
          <p:nvPr/>
        </p:nvSpPr>
        <p:spPr>
          <a:xfrm>
            <a:off x="3561347" y="-9628"/>
            <a:ext cx="4658628" cy="584775"/>
          </a:xfrm>
          <a:prstGeom prst="rect">
            <a:avLst/>
          </a:prstGeom>
          <a:noFill/>
        </p:spPr>
        <p:txBody>
          <a:bodyPr wrap="square" rtlCol="0">
            <a:spAutoFit/>
          </a:bodyPr>
          <a:lstStyle/>
          <a:p>
            <a:pPr algn="ctr"/>
            <a:r>
              <a:rPr lang="en-IN" sz="3200" dirty="0">
                <a:solidFill>
                  <a:schemeClr val="bg1">
                    <a:lumMod val="95000"/>
                  </a:schemeClr>
                </a:solidFill>
              </a:rPr>
              <a:t>View Profile</a:t>
            </a:r>
          </a:p>
        </p:txBody>
      </p:sp>
      <p:pic>
        <p:nvPicPr>
          <p:cNvPr id="4" name="Picture 3">
            <a:extLst>
              <a:ext uri="{FF2B5EF4-FFF2-40B4-BE49-F238E27FC236}">
                <a16:creationId xmlns:a16="http://schemas.microsoft.com/office/drawing/2014/main" id="{0AC8C3ED-C3FE-3BA3-6A6D-22B9E6E3DF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0396"/>
            <a:ext cx="12192000" cy="5922979"/>
          </a:xfrm>
          <a:prstGeom prst="rect">
            <a:avLst/>
          </a:prstGeom>
        </p:spPr>
      </p:pic>
    </p:spTree>
    <p:extLst>
      <p:ext uri="{BB962C8B-B14F-4D97-AF65-F5344CB8AC3E}">
        <p14:creationId xmlns:p14="http://schemas.microsoft.com/office/powerpoint/2010/main" val="4033299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85F3A-0D98-4AE5-8CED-AA4A4CF82188}"/>
              </a:ext>
            </a:extLst>
          </p:cNvPr>
          <p:cNvSpPr txBox="1">
            <a:spLocks/>
          </p:cNvSpPr>
          <p:nvPr/>
        </p:nvSpPr>
        <p:spPr>
          <a:xfrm>
            <a:off x="323529" y="339509"/>
            <a:ext cx="11573197" cy="724247"/>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ko-KR" sz="2800" b="1" i="0" u="none" strike="noStrike" kern="1200" cap="none" spc="0" normalizeH="0" baseline="0" noProof="0" dirty="0">
                <a:ln>
                  <a:noFill/>
                </a:ln>
                <a:solidFill>
                  <a:schemeClr val="bg1"/>
                </a:solidFill>
                <a:effectLst/>
                <a:uLnTx/>
                <a:uFillTx/>
                <a:latin typeface="+mn-lt"/>
                <a:ea typeface="+mn-ea"/>
                <a:cs typeface="+mn-cs"/>
              </a:rPr>
              <a:t>Points to be discussed</a:t>
            </a:r>
            <a:endParaRPr kumimoji="0" lang="ko-KR" altLang="en-US" sz="2800" b="1" i="0" u="none" strike="noStrike" kern="1200" cap="none" spc="0" normalizeH="0" baseline="0" noProof="0" dirty="0">
              <a:ln>
                <a:noFill/>
              </a:ln>
              <a:solidFill>
                <a:schemeClr val="bg1"/>
              </a:solidFill>
              <a:effectLst/>
              <a:uLnTx/>
              <a:uFillTx/>
              <a:latin typeface="+mn-lt"/>
              <a:ea typeface="+mn-ea"/>
              <a:cs typeface="+mn-cs"/>
            </a:endParaRPr>
          </a:p>
        </p:txBody>
      </p:sp>
      <p:grpSp>
        <p:nvGrpSpPr>
          <p:cNvPr id="3" name="Graphic 3">
            <a:extLst>
              <a:ext uri="{FF2B5EF4-FFF2-40B4-BE49-F238E27FC236}">
                <a16:creationId xmlns:a16="http://schemas.microsoft.com/office/drawing/2014/main" id="{19C4EF18-7F43-4D6E-ACAF-E47946F46669}"/>
              </a:ext>
            </a:extLst>
          </p:cNvPr>
          <p:cNvGrpSpPr/>
          <p:nvPr/>
        </p:nvGrpSpPr>
        <p:grpSpPr>
          <a:xfrm rot="21305829" flipH="1">
            <a:off x="388050" y="3672527"/>
            <a:ext cx="1389702" cy="1123553"/>
            <a:chOff x="8338752" y="1211990"/>
            <a:chExt cx="3851961" cy="3114252"/>
          </a:xfrm>
        </p:grpSpPr>
        <p:sp>
          <p:nvSpPr>
            <p:cNvPr id="4" name="Freeform: Shape 83">
              <a:extLst>
                <a:ext uri="{FF2B5EF4-FFF2-40B4-BE49-F238E27FC236}">
                  <a16:creationId xmlns:a16="http://schemas.microsoft.com/office/drawing/2014/main" id="{7597336B-849F-41FC-8FBF-F6FB448FBA73}"/>
                </a:ext>
              </a:extLst>
            </p:cNvPr>
            <p:cNvSpPr/>
            <p:nvPr/>
          </p:nvSpPr>
          <p:spPr>
            <a:xfrm>
              <a:off x="8338752" y="1211990"/>
              <a:ext cx="3831088" cy="3114252"/>
            </a:xfrm>
            <a:custGeom>
              <a:avLst/>
              <a:gdLst>
                <a:gd name="connsiteX0" fmla="*/ 3817888 w 3831088"/>
                <a:gd name="connsiteY0" fmla="*/ 722004 h 3114252"/>
                <a:gd name="connsiteX1" fmla="*/ 3452269 w 3831088"/>
                <a:gd name="connsiteY1" fmla="*/ 280008 h 3114252"/>
                <a:gd name="connsiteX2" fmla="*/ 2264893 w 3831088"/>
                <a:gd name="connsiteY2" fmla="*/ 2082 h 3114252"/>
                <a:gd name="connsiteX3" fmla="*/ 1600132 w 3831088"/>
                <a:gd name="connsiteY3" fmla="*/ 195852 h 3114252"/>
                <a:gd name="connsiteX4" fmla="*/ 1027306 w 3831088"/>
                <a:gd name="connsiteY4" fmla="*/ 642091 h 3114252"/>
                <a:gd name="connsiteX5" fmla="*/ 513884 w 3831088"/>
                <a:gd name="connsiteY5" fmla="*/ 1130054 h 3114252"/>
                <a:gd name="connsiteX6" fmla="*/ 66231 w 3831088"/>
                <a:gd name="connsiteY6" fmla="*/ 1725510 h 3114252"/>
                <a:gd name="connsiteX7" fmla="*/ 25921 w 3831088"/>
                <a:gd name="connsiteY7" fmla="*/ 2132146 h 3114252"/>
                <a:gd name="connsiteX8" fmla="*/ 907790 w 3831088"/>
                <a:gd name="connsiteY8" fmla="*/ 2922787 h 3114252"/>
                <a:gd name="connsiteX9" fmla="*/ 1745106 w 3831088"/>
                <a:gd name="connsiteY9" fmla="*/ 3109486 h 3114252"/>
                <a:gd name="connsiteX10" fmla="*/ 2197710 w 3831088"/>
                <a:gd name="connsiteY10" fmla="*/ 2873283 h 3114252"/>
                <a:gd name="connsiteX11" fmla="*/ 2551306 w 3831088"/>
                <a:gd name="connsiteY11" fmla="*/ 2477255 h 3114252"/>
                <a:gd name="connsiteX12" fmla="*/ 3064728 w 3831088"/>
                <a:gd name="connsiteY12" fmla="*/ 1989293 h 3114252"/>
                <a:gd name="connsiteX13" fmla="*/ 3629068 w 3831088"/>
                <a:gd name="connsiteY13" fmla="*/ 1458898 h 3114252"/>
                <a:gd name="connsiteX14" fmla="*/ 3817888 w 3831088"/>
                <a:gd name="connsiteY14" fmla="*/ 1005588 h 3114252"/>
                <a:gd name="connsiteX15" fmla="*/ 3817888 w 3831088"/>
                <a:gd name="connsiteY15" fmla="*/ 722004 h 3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31088" h="3114252">
                  <a:moveTo>
                    <a:pt x="3817888" y="722004"/>
                  </a:moveTo>
                  <a:cubicBezTo>
                    <a:pt x="3782528" y="565714"/>
                    <a:pt x="3521574" y="325976"/>
                    <a:pt x="3452269" y="280008"/>
                  </a:cubicBezTo>
                  <a:cubicBezTo>
                    <a:pt x="3124839" y="63607"/>
                    <a:pt x="2569693" y="-14184"/>
                    <a:pt x="2264893" y="2082"/>
                  </a:cubicBezTo>
                  <a:cubicBezTo>
                    <a:pt x="2037176" y="14104"/>
                    <a:pt x="1734498" y="94724"/>
                    <a:pt x="1600132" y="195852"/>
                  </a:cubicBezTo>
                  <a:cubicBezTo>
                    <a:pt x="1465765" y="296981"/>
                    <a:pt x="1179352" y="499238"/>
                    <a:pt x="1027306" y="642091"/>
                  </a:cubicBezTo>
                  <a:cubicBezTo>
                    <a:pt x="875259" y="784944"/>
                    <a:pt x="615719" y="1020439"/>
                    <a:pt x="513884" y="1130054"/>
                  </a:cubicBezTo>
                  <a:cubicBezTo>
                    <a:pt x="419827" y="1231182"/>
                    <a:pt x="105127" y="1612359"/>
                    <a:pt x="66231" y="1725510"/>
                  </a:cubicBezTo>
                  <a:cubicBezTo>
                    <a:pt x="20263" y="1859169"/>
                    <a:pt x="-32776" y="2005558"/>
                    <a:pt x="25921" y="2132146"/>
                  </a:cubicBezTo>
                  <a:cubicBezTo>
                    <a:pt x="168774" y="2511201"/>
                    <a:pt x="751501" y="2843581"/>
                    <a:pt x="907790" y="2922787"/>
                  </a:cubicBezTo>
                  <a:cubicBezTo>
                    <a:pt x="1086002" y="3012600"/>
                    <a:pt x="1487688" y="3140602"/>
                    <a:pt x="1745106" y="3109486"/>
                  </a:cubicBezTo>
                  <a:cubicBezTo>
                    <a:pt x="1995453" y="3079076"/>
                    <a:pt x="2046370" y="3016843"/>
                    <a:pt x="2197710" y="2873283"/>
                  </a:cubicBezTo>
                  <a:cubicBezTo>
                    <a:pt x="2349049" y="2729723"/>
                    <a:pt x="2399967" y="2662540"/>
                    <a:pt x="2551306" y="2477255"/>
                  </a:cubicBezTo>
                  <a:cubicBezTo>
                    <a:pt x="2702645" y="2291971"/>
                    <a:pt x="2904902" y="2089714"/>
                    <a:pt x="3064728" y="1989293"/>
                  </a:cubicBezTo>
                  <a:cubicBezTo>
                    <a:pt x="3224553" y="1888164"/>
                    <a:pt x="3471363" y="1666106"/>
                    <a:pt x="3629068" y="1458898"/>
                  </a:cubicBezTo>
                  <a:cubicBezTo>
                    <a:pt x="3755654" y="1293415"/>
                    <a:pt x="3817888" y="1005588"/>
                    <a:pt x="3817888" y="1005588"/>
                  </a:cubicBezTo>
                  <a:cubicBezTo>
                    <a:pt x="3817888" y="1005588"/>
                    <a:pt x="3847589" y="852127"/>
                    <a:pt x="3817888" y="722004"/>
                  </a:cubicBezTo>
                  <a:close/>
                </a:path>
              </a:pathLst>
            </a:custGeom>
            <a:solidFill>
              <a:srgbClr val="000000"/>
            </a:solidFill>
            <a:ln w="7072" cap="flat">
              <a:noFill/>
              <a:prstDash val="solid"/>
              <a:miter/>
            </a:ln>
          </p:spPr>
          <p:txBody>
            <a:bodyPr rtlCol="0" anchor="ctr"/>
            <a:lstStyle/>
            <a:p>
              <a:endParaRPr lang="en-US"/>
            </a:p>
          </p:txBody>
        </p:sp>
        <p:sp>
          <p:nvSpPr>
            <p:cNvPr id="5" name="Freeform: Shape 84">
              <a:extLst>
                <a:ext uri="{FF2B5EF4-FFF2-40B4-BE49-F238E27FC236}">
                  <a16:creationId xmlns:a16="http://schemas.microsoft.com/office/drawing/2014/main" id="{5FCBCE89-77CA-4B4E-BDA6-1A6C8C0F5D90}"/>
                </a:ext>
              </a:extLst>
            </p:cNvPr>
            <p:cNvSpPr/>
            <p:nvPr/>
          </p:nvSpPr>
          <p:spPr>
            <a:xfrm>
              <a:off x="8338752" y="1947152"/>
              <a:ext cx="1882301" cy="1882825"/>
            </a:xfrm>
            <a:custGeom>
              <a:avLst/>
              <a:gdLst>
                <a:gd name="connsiteX0" fmla="*/ 1040743 w 1882301"/>
                <a:gd name="connsiteY0" fmla="*/ 1158660 h 1882825"/>
                <a:gd name="connsiteX1" fmla="*/ 1544970 w 1882301"/>
                <a:gd name="connsiteY1" fmla="*/ 517237 h 1882825"/>
                <a:gd name="connsiteX2" fmla="*/ 1882302 w 1882301"/>
                <a:gd name="connsiteY2" fmla="*/ 8765 h 1882825"/>
                <a:gd name="connsiteX3" fmla="*/ 1492638 w 1882301"/>
                <a:gd name="connsiteY3" fmla="*/ 143839 h 1882825"/>
                <a:gd name="connsiteX4" fmla="*/ 1486981 w 1882301"/>
                <a:gd name="connsiteY4" fmla="*/ 149497 h 1882825"/>
                <a:gd name="connsiteX5" fmla="*/ 1482030 w 1882301"/>
                <a:gd name="connsiteY5" fmla="*/ 143132 h 1882825"/>
                <a:gd name="connsiteX6" fmla="*/ 915569 w 1882301"/>
                <a:gd name="connsiteY6" fmla="*/ 12301 h 1882825"/>
                <a:gd name="connsiteX7" fmla="*/ 513884 w 1882301"/>
                <a:gd name="connsiteY7" fmla="*/ 395600 h 1882825"/>
                <a:gd name="connsiteX8" fmla="*/ 66231 w 1882301"/>
                <a:gd name="connsiteY8" fmla="*/ 991056 h 1882825"/>
                <a:gd name="connsiteX9" fmla="*/ 25921 w 1882301"/>
                <a:gd name="connsiteY9" fmla="*/ 1397692 h 1882825"/>
                <a:gd name="connsiteX10" fmla="*/ 375274 w 1882301"/>
                <a:gd name="connsiteY10" fmla="*/ 1727950 h 1882825"/>
                <a:gd name="connsiteX11" fmla="*/ 673710 w 1882301"/>
                <a:gd name="connsiteY11" fmla="*/ 1882826 h 1882825"/>
                <a:gd name="connsiteX12" fmla="*/ 937492 w 1882301"/>
                <a:gd name="connsiteY12" fmla="*/ 1276762 h 1882825"/>
                <a:gd name="connsiteX13" fmla="*/ 1040743 w 1882301"/>
                <a:gd name="connsiteY13" fmla="*/ 1158660 h 188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2301" h="1882825">
                  <a:moveTo>
                    <a:pt x="1040743" y="1158660"/>
                  </a:moveTo>
                  <a:cubicBezTo>
                    <a:pt x="1044986" y="1153710"/>
                    <a:pt x="1503246" y="603514"/>
                    <a:pt x="1544970" y="517237"/>
                  </a:cubicBezTo>
                  <a:cubicBezTo>
                    <a:pt x="1584573" y="435202"/>
                    <a:pt x="1839162" y="70998"/>
                    <a:pt x="1882302" y="8765"/>
                  </a:cubicBezTo>
                  <a:cubicBezTo>
                    <a:pt x="1718233" y="-28716"/>
                    <a:pt x="1580330" y="61098"/>
                    <a:pt x="1492638" y="143839"/>
                  </a:cubicBezTo>
                  <a:lnTo>
                    <a:pt x="1486981" y="149497"/>
                  </a:lnTo>
                  <a:lnTo>
                    <a:pt x="1482030" y="143132"/>
                  </a:lnTo>
                  <a:cubicBezTo>
                    <a:pt x="1443135" y="87971"/>
                    <a:pt x="1063373" y="29981"/>
                    <a:pt x="915569" y="12301"/>
                  </a:cubicBezTo>
                  <a:cubicBezTo>
                    <a:pt x="769888" y="147375"/>
                    <a:pt x="593796" y="310029"/>
                    <a:pt x="513884" y="395600"/>
                  </a:cubicBezTo>
                  <a:cubicBezTo>
                    <a:pt x="419827" y="496728"/>
                    <a:pt x="105127" y="877905"/>
                    <a:pt x="66231" y="991056"/>
                  </a:cubicBezTo>
                  <a:cubicBezTo>
                    <a:pt x="20263" y="1124715"/>
                    <a:pt x="-32776" y="1271104"/>
                    <a:pt x="25921" y="1397692"/>
                  </a:cubicBezTo>
                  <a:cubicBezTo>
                    <a:pt x="84618" y="1524279"/>
                    <a:pt x="257173" y="1655817"/>
                    <a:pt x="375274" y="1727950"/>
                  </a:cubicBezTo>
                  <a:cubicBezTo>
                    <a:pt x="455894" y="1777454"/>
                    <a:pt x="563388" y="1831908"/>
                    <a:pt x="673710" y="1882826"/>
                  </a:cubicBezTo>
                  <a:cubicBezTo>
                    <a:pt x="702704" y="1725122"/>
                    <a:pt x="896475" y="1331216"/>
                    <a:pt x="937492" y="1276762"/>
                  </a:cubicBezTo>
                  <a:cubicBezTo>
                    <a:pt x="979923" y="1220186"/>
                    <a:pt x="1040035" y="1159368"/>
                    <a:pt x="1040743" y="1158660"/>
                  </a:cubicBezTo>
                  <a:close/>
                </a:path>
              </a:pathLst>
            </a:custGeom>
            <a:solidFill>
              <a:schemeClr val="accent5"/>
            </a:solidFill>
            <a:ln w="7072" cap="flat">
              <a:noFill/>
              <a:prstDash val="solid"/>
              <a:miter/>
            </a:ln>
          </p:spPr>
          <p:txBody>
            <a:bodyPr rtlCol="0" anchor="ctr"/>
            <a:lstStyle/>
            <a:p>
              <a:endParaRPr lang="en-US"/>
            </a:p>
          </p:txBody>
        </p:sp>
        <p:sp>
          <p:nvSpPr>
            <p:cNvPr id="6" name="Freeform: Shape 85">
              <a:extLst>
                <a:ext uri="{FF2B5EF4-FFF2-40B4-BE49-F238E27FC236}">
                  <a16:creationId xmlns:a16="http://schemas.microsoft.com/office/drawing/2014/main" id="{B3E290C5-17C5-4E8C-84C3-8D553BE9FF39}"/>
                </a:ext>
              </a:extLst>
            </p:cNvPr>
            <p:cNvSpPr/>
            <p:nvPr/>
          </p:nvSpPr>
          <p:spPr>
            <a:xfrm>
              <a:off x="9018827" y="1959453"/>
              <a:ext cx="2123698" cy="2134891"/>
            </a:xfrm>
            <a:custGeom>
              <a:avLst/>
              <a:gdLst>
                <a:gd name="connsiteX0" fmla="*/ 1260924 w 2123698"/>
                <a:gd name="connsiteY0" fmla="*/ 313286 h 2134891"/>
                <a:gd name="connsiteX1" fmla="*/ 1253852 w 2123698"/>
                <a:gd name="connsiteY1" fmla="*/ 310458 h 2134891"/>
                <a:gd name="connsiteX2" fmla="*/ 1256681 w 2123698"/>
                <a:gd name="connsiteY2" fmla="*/ 303386 h 2134891"/>
                <a:gd name="connsiteX3" fmla="*/ 1261631 w 2123698"/>
                <a:gd name="connsiteY3" fmla="*/ 292071 h 2134891"/>
                <a:gd name="connsiteX4" fmla="*/ 1292041 w 2123698"/>
                <a:gd name="connsiteY4" fmla="*/ 71426 h 2134891"/>
                <a:gd name="connsiteX5" fmla="*/ 1216371 w 2123698"/>
                <a:gd name="connsiteY5" fmla="*/ 0 h 2134891"/>
                <a:gd name="connsiteX6" fmla="*/ 877626 w 2123698"/>
                <a:gd name="connsiteY6" fmla="*/ 510593 h 2134891"/>
                <a:gd name="connsiteX7" fmla="*/ 371276 w 2123698"/>
                <a:gd name="connsiteY7" fmla="*/ 1155553 h 2134891"/>
                <a:gd name="connsiteX8" fmla="*/ 268733 w 2123698"/>
                <a:gd name="connsiteY8" fmla="*/ 1272239 h 2134891"/>
                <a:gd name="connsiteX9" fmla="*/ 7072 w 2123698"/>
                <a:gd name="connsiteY9" fmla="*/ 1874060 h 2134891"/>
                <a:gd name="connsiteX10" fmla="*/ 0 w 2123698"/>
                <a:gd name="connsiteY10" fmla="*/ 1872646 h 2134891"/>
                <a:gd name="connsiteX11" fmla="*/ 438459 w 2123698"/>
                <a:gd name="connsiteY11" fmla="*/ 2050151 h 2134891"/>
                <a:gd name="connsiteX12" fmla="*/ 1079883 w 2123698"/>
                <a:gd name="connsiteY12" fmla="*/ 2116627 h 2134891"/>
                <a:gd name="connsiteX13" fmla="*/ 1440551 w 2123698"/>
                <a:gd name="connsiteY13" fmla="*/ 1869110 h 2134891"/>
                <a:gd name="connsiteX14" fmla="*/ 2023985 w 2123698"/>
                <a:gd name="connsiteY14" fmla="*/ 988655 h 2134891"/>
                <a:gd name="connsiteX15" fmla="*/ 2123699 w 2123698"/>
                <a:gd name="connsiteY15" fmla="*/ 858532 h 2134891"/>
                <a:gd name="connsiteX16" fmla="*/ 1260924 w 2123698"/>
                <a:gd name="connsiteY16" fmla="*/ 313286 h 21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3698" h="2134891">
                  <a:moveTo>
                    <a:pt x="1260924" y="313286"/>
                  </a:moveTo>
                  <a:lnTo>
                    <a:pt x="1253852" y="310458"/>
                  </a:lnTo>
                  <a:lnTo>
                    <a:pt x="1256681" y="303386"/>
                  </a:lnTo>
                  <a:cubicBezTo>
                    <a:pt x="1258095" y="300557"/>
                    <a:pt x="1259510" y="297021"/>
                    <a:pt x="1261631" y="292071"/>
                  </a:cubicBezTo>
                  <a:cubicBezTo>
                    <a:pt x="1278604" y="253175"/>
                    <a:pt x="1324571" y="148510"/>
                    <a:pt x="1292041" y="71426"/>
                  </a:cubicBezTo>
                  <a:cubicBezTo>
                    <a:pt x="1278604" y="39603"/>
                    <a:pt x="1253145" y="15558"/>
                    <a:pt x="1216371" y="0"/>
                  </a:cubicBezTo>
                  <a:cubicBezTo>
                    <a:pt x="1183840" y="46675"/>
                    <a:pt x="916521" y="428559"/>
                    <a:pt x="877626" y="510593"/>
                  </a:cubicBezTo>
                  <a:cubicBezTo>
                    <a:pt x="835194" y="598992"/>
                    <a:pt x="389663" y="1132922"/>
                    <a:pt x="371276" y="1155553"/>
                  </a:cubicBezTo>
                  <a:cubicBezTo>
                    <a:pt x="370568" y="1156967"/>
                    <a:pt x="310457" y="1216371"/>
                    <a:pt x="268733" y="1272239"/>
                  </a:cubicBezTo>
                  <a:cubicBezTo>
                    <a:pt x="228423" y="1325986"/>
                    <a:pt x="35360" y="1718478"/>
                    <a:pt x="7072" y="1874060"/>
                  </a:cubicBezTo>
                  <a:lnTo>
                    <a:pt x="0" y="1872646"/>
                  </a:lnTo>
                  <a:cubicBezTo>
                    <a:pt x="169018" y="1950437"/>
                    <a:pt x="342988" y="2020449"/>
                    <a:pt x="438459" y="2050151"/>
                  </a:cubicBezTo>
                  <a:cubicBezTo>
                    <a:pt x="606771" y="2103191"/>
                    <a:pt x="894599" y="2166838"/>
                    <a:pt x="1079883" y="2116627"/>
                  </a:cubicBezTo>
                  <a:cubicBezTo>
                    <a:pt x="1168989" y="2092583"/>
                    <a:pt x="1310427" y="1991454"/>
                    <a:pt x="1440551" y="1869110"/>
                  </a:cubicBezTo>
                  <a:cubicBezTo>
                    <a:pt x="1695140" y="1628664"/>
                    <a:pt x="1879010" y="1207885"/>
                    <a:pt x="2023985" y="988655"/>
                  </a:cubicBezTo>
                  <a:cubicBezTo>
                    <a:pt x="2050859" y="947638"/>
                    <a:pt x="2084803" y="903792"/>
                    <a:pt x="2123699" y="858532"/>
                  </a:cubicBezTo>
                  <a:cubicBezTo>
                    <a:pt x="2034593" y="741138"/>
                    <a:pt x="1751716" y="490792"/>
                    <a:pt x="1260924" y="313286"/>
                  </a:cubicBezTo>
                  <a:close/>
                </a:path>
              </a:pathLst>
            </a:custGeom>
            <a:solidFill>
              <a:schemeClr val="accent5"/>
            </a:solidFill>
            <a:ln w="7072" cap="flat">
              <a:noFill/>
              <a:prstDash val="solid"/>
              <a:miter/>
            </a:ln>
          </p:spPr>
          <p:txBody>
            <a:bodyPr rtlCol="0" anchor="ctr"/>
            <a:lstStyle/>
            <a:p>
              <a:endParaRPr lang="en-US"/>
            </a:p>
          </p:txBody>
        </p:sp>
        <p:sp>
          <p:nvSpPr>
            <p:cNvPr id="7" name="Freeform: Shape 86">
              <a:extLst>
                <a:ext uri="{FF2B5EF4-FFF2-40B4-BE49-F238E27FC236}">
                  <a16:creationId xmlns:a16="http://schemas.microsoft.com/office/drawing/2014/main" id="{C2F9C513-FADF-4D04-84EE-961B06D79CF7}"/>
                </a:ext>
              </a:extLst>
            </p:cNvPr>
            <p:cNvSpPr/>
            <p:nvPr/>
          </p:nvSpPr>
          <p:spPr>
            <a:xfrm>
              <a:off x="9256172" y="2170520"/>
              <a:ext cx="815663" cy="1058343"/>
            </a:xfrm>
            <a:custGeom>
              <a:avLst/>
              <a:gdLst>
                <a:gd name="connsiteX0" fmla="*/ 123323 w 815663"/>
                <a:gd name="connsiteY0" fmla="*/ 935292 h 1058343"/>
                <a:gd name="connsiteX1" fmla="*/ 627551 w 815663"/>
                <a:gd name="connsiteY1" fmla="*/ 293869 h 1058343"/>
                <a:gd name="connsiteX2" fmla="*/ 815664 w 815663"/>
                <a:gd name="connsiteY2" fmla="*/ 1798 h 1058343"/>
                <a:gd name="connsiteX3" fmla="*/ 263346 w 815663"/>
                <a:gd name="connsiteY3" fmla="*/ 411970 h 1058343"/>
                <a:gd name="connsiteX4" fmla="*/ 16536 w 815663"/>
                <a:gd name="connsiteY4" fmla="*/ 1058344 h 1058343"/>
                <a:gd name="connsiteX5" fmla="*/ 20072 w 815663"/>
                <a:gd name="connsiteY5" fmla="*/ 1053393 h 1058343"/>
                <a:gd name="connsiteX6" fmla="*/ 123323 w 815663"/>
                <a:gd name="connsiteY6" fmla="*/ 935292 h 105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663" h="1058343">
                  <a:moveTo>
                    <a:pt x="123323" y="935292"/>
                  </a:moveTo>
                  <a:cubicBezTo>
                    <a:pt x="127566" y="930342"/>
                    <a:pt x="585826" y="380146"/>
                    <a:pt x="627551" y="293869"/>
                  </a:cubicBezTo>
                  <a:cubicBezTo>
                    <a:pt x="648766" y="249316"/>
                    <a:pt x="735044" y="119899"/>
                    <a:pt x="815664" y="1798"/>
                  </a:cubicBezTo>
                  <a:cubicBezTo>
                    <a:pt x="696149" y="-19418"/>
                    <a:pt x="464189" y="148894"/>
                    <a:pt x="263346" y="411970"/>
                  </a:cubicBezTo>
                  <a:cubicBezTo>
                    <a:pt x="58968" y="679289"/>
                    <a:pt x="-42160" y="952972"/>
                    <a:pt x="16536" y="1058344"/>
                  </a:cubicBezTo>
                  <a:cubicBezTo>
                    <a:pt x="17951" y="1056222"/>
                    <a:pt x="19365" y="1054808"/>
                    <a:pt x="20072" y="1053393"/>
                  </a:cubicBezTo>
                  <a:cubicBezTo>
                    <a:pt x="62504" y="996111"/>
                    <a:pt x="122615" y="935999"/>
                    <a:pt x="123323" y="935292"/>
                  </a:cubicBezTo>
                  <a:close/>
                </a:path>
              </a:pathLst>
            </a:custGeom>
            <a:solidFill>
              <a:schemeClr val="accent5">
                <a:lumMod val="75000"/>
              </a:schemeClr>
            </a:solidFill>
            <a:ln w="7072" cap="flat">
              <a:noFill/>
              <a:prstDash val="solid"/>
              <a:miter/>
            </a:ln>
          </p:spPr>
          <p:txBody>
            <a:bodyPr rtlCol="0" anchor="ctr"/>
            <a:lstStyle/>
            <a:p>
              <a:endParaRPr lang="en-US" dirty="0"/>
            </a:p>
          </p:txBody>
        </p:sp>
        <p:sp>
          <p:nvSpPr>
            <p:cNvPr id="8" name="Freeform: Shape 87">
              <a:extLst>
                <a:ext uri="{FF2B5EF4-FFF2-40B4-BE49-F238E27FC236}">
                  <a16:creationId xmlns:a16="http://schemas.microsoft.com/office/drawing/2014/main" id="{E75D5EF7-4D68-451A-B3EF-253EC99AC782}"/>
                </a:ext>
              </a:extLst>
            </p:cNvPr>
            <p:cNvSpPr/>
            <p:nvPr/>
          </p:nvSpPr>
          <p:spPr>
            <a:xfrm>
              <a:off x="9281195" y="2175854"/>
              <a:ext cx="868199" cy="1097283"/>
            </a:xfrm>
            <a:custGeom>
              <a:avLst/>
              <a:gdLst>
                <a:gd name="connsiteX0" fmla="*/ 14144 w 868199"/>
                <a:gd name="connsiteY0" fmla="*/ 1079176 h 1097283"/>
                <a:gd name="connsiteX1" fmla="*/ 604650 w 868199"/>
                <a:gd name="connsiteY1" fmla="*/ 685270 h 1097283"/>
                <a:gd name="connsiteX2" fmla="*/ 828829 w 868199"/>
                <a:gd name="connsiteY2" fmla="*/ 12022 h 1097283"/>
                <a:gd name="connsiteX3" fmla="*/ 805493 w 868199"/>
                <a:gd name="connsiteY3" fmla="*/ 0 h 1097283"/>
                <a:gd name="connsiteX4" fmla="*/ 615258 w 868199"/>
                <a:gd name="connsiteY4" fmla="*/ 294899 h 1097283"/>
                <a:gd name="connsiteX5" fmla="*/ 108908 w 868199"/>
                <a:gd name="connsiteY5" fmla="*/ 939859 h 1097283"/>
                <a:gd name="connsiteX6" fmla="*/ 6365 w 868199"/>
                <a:gd name="connsiteY6" fmla="*/ 1056546 h 1097283"/>
                <a:gd name="connsiteX7" fmla="*/ 0 w 868199"/>
                <a:gd name="connsiteY7" fmla="*/ 1065739 h 1097283"/>
                <a:gd name="connsiteX8" fmla="*/ 14144 w 868199"/>
                <a:gd name="connsiteY8" fmla="*/ 1079176 h 109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199" h="1097283">
                  <a:moveTo>
                    <a:pt x="14144" y="1079176"/>
                  </a:moveTo>
                  <a:cubicBezTo>
                    <a:pt x="115272" y="1156260"/>
                    <a:pt x="379762" y="980169"/>
                    <a:pt x="604650" y="685270"/>
                  </a:cubicBezTo>
                  <a:cubicBezTo>
                    <a:pt x="829536" y="390370"/>
                    <a:pt x="929958" y="89106"/>
                    <a:pt x="828829" y="12022"/>
                  </a:cubicBezTo>
                  <a:cubicBezTo>
                    <a:pt x="821757" y="6365"/>
                    <a:pt x="813979" y="2829"/>
                    <a:pt x="805493" y="0"/>
                  </a:cubicBezTo>
                  <a:cubicBezTo>
                    <a:pt x="724165" y="118808"/>
                    <a:pt x="636473" y="250346"/>
                    <a:pt x="615258" y="294899"/>
                  </a:cubicBezTo>
                  <a:cubicBezTo>
                    <a:pt x="572826" y="383298"/>
                    <a:pt x="127295" y="917229"/>
                    <a:pt x="108908" y="939859"/>
                  </a:cubicBezTo>
                  <a:cubicBezTo>
                    <a:pt x="108200" y="941273"/>
                    <a:pt x="48089" y="1000677"/>
                    <a:pt x="6365" y="1056546"/>
                  </a:cubicBezTo>
                  <a:cubicBezTo>
                    <a:pt x="4243" y="1058667"/>
                    <a:pt x="2121" y="1062203"/>
                    <a:pt x="0" y="1065739"/>
                  </a:cubicBezTo>
                  <a:cubicBezTo>
                    <a:pt x="4243" y="1070690"/>
                    <a:pt x="8486" y="1075640"/>
                    <a:pt x="14144" y="1079176"/>
                  </a:cubicBezTo>
                  <a:close/>
                </a:path>
              </a:pathLst>
            </a:custGeom>
            <a:solidFill>
              <a:schemeClr val="accent5">
                <a:lumMod val="75000"/>
              </a:schemeClr>
            </a:solidFill>
            <a:ln w="7072" cap="flat">
              <a:noFill/>
              <a:prstDash val="solid"/>
              <a:miter/>
            </a:ln>
          </p:spPr>
          <p:txBody>
            <a:bodyPr rtlCol="0" anchor="ctr"/>
            <a:lstStyle/>
            <a:p>
              <a:endParaRPr lang="en-US"/>
            </a:p>
          </p:txBody>
        </p:sp>
        <p:sp>
          <p:nvSpPr>
            <p:cNvPr id="9" name="Freeform: Shape 88">
              <a:extLst>
                <a:ext uri="{FF2B5EF4-FFF2-40B4-BE49-F238E27FC236}">
                  <a16:creationId xmlns:a16="http://schemas.microsoft.com/office/drawing/2014/main" id="{E7E294D0-AABC-44BF-B931-92E93C29B2EC}"/>
                </a:ext>
              </a:extLst>
            </p:cNvPr>
            <p:cNvSpPr/>
            <p:nvPr/>
          </p:nvSpPr>
          <p:spPr>
            <a:xfrm>
              <a:off x="9267758" y="1211990"/>
              <a:ext cx="2922955" cy="1595386"/>
            </a:xfrm>
            <a:custGeom>
              <a:avLst/>
              <a:gdLst>
                <a:gd name="connsiteX0" fmla="*/ 2888882 w 2922955"/>
                <a:gd name="connsiteY0" fmla="*/ 722004 h 1595386"/>
                <a:gd name="connsiteX1" fmla="*/ 2523264 w 2922955"/>
                <a:gd name="connsiteY1" fmla="*/ 280008 h 1595386"/>
                <a:gd name="connsiteX2" fmla="*/ 1335887 w 2922955"/>
                <a:gd name="connsiteY2" fmla="*/ 2082 h 1595386"/>
                <a:gd name="connsiteX3" fmla="*/ 671126 w 2922955"/>
                <a:gd name="connsiteY3" fmla="*/ 195852 h 1595386"/>
                <a:gd name="connsiteX4" fmla="*/ 98300 w 2922955"/>
                <a:gd name="connsiteY4" fmla="*/ 642091 h 1595386"/>
                <a:gd name="connsiteX5" fmla="*/ 0 w 2922955"/>
                <a:gd name="connsiteY5" fmla="*/ 734026 h 1595386"/>
                <a:gd name="connsiteX6" fmla="*/ 559389 w 2922955"/>
                <a:gd name="connsiteY6" fmla="*/ 863442 h 1595386"/>
                <a:gd name="connsiteX7" fmla="*/ 967440 w 2922955"/>
                <a:gd name="connsiteY7" fmla="*/ 732612 h 1595386"/>
                <a:gd name="connsiteX8" fmla="*/ 968147 w 2922955"/>
                <a:gd name="connsiteY8" fmla="*/ 732612 h 1595386"/>
                <a:gd name="connsiteX9" fmla="*/ 1057253 w 2922955"/>
                <a:gd name="connsiteY9" fmla="*/ 813939 h 1595386"/>
                <a:gd name="connsiteX10" fmla="*/ 1026136 w 2922955"/>
                <a:gd name="connsiteY10" fmla="*/ 1045898 h 1595386"/>
                <a:gd name="connsiteX11" fmla="*/ 1024722 w 2922955"/>
                <a:gd name="connsiteY11" fmla="*/ 1050141 h 1595386"/>
                <a:gd name="connsiteX12" fmla="*/ 1884668 w 2922955"/>
                <a:gd name="connsiteY12" fmla="*/ 1595386 h 1595386"/>
                <a:gd name="connsiteX13" fmla="*/ 2581960 w 2922955"/>
                <a:gd name="connsiteY13" fmla="*/ 1103888 h 1595386"/>
                <a:gd name="connsiteX14" fmla="*/ 2888882 w 2922955"/>
                <a:gd name="connsiteY14" fmla="*/ 722004 h 159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2955" h="1595386">
                  <a:moveTo>
                    <a:pt x="2888882" y="722004"/>
                  </a:moveTo>
                  <a:cubicBezTo>
                    <a:pt x="2853522" y="565714"/>
                    <a:pt x="2592568" y="325976"/>
                    <a:pt x="2523264" y="280008"/>
                  </a:cubicBezTo>
                  <a:cubicBezTo>
                    <a:pt x="2195833" y="63607"/>
                    <a:pt x="1640687" y="-14184"/>
                    <a:pt x="1335887" y="2082"/>
                  </a:cubicBezTo>
                  <a:cubicBezTo>
                    <a:pt x="1108170" y="14104"/>
                    <a:pt x="805493" y="94724"/>
                    <a:pt x="671126" y="195852"/>
                  </a:cubicBezTo>
                  <a:cubicBezTo>
                    <a:pt x="536759" y="296981"/>
                    <a:pt x="250346" y="499238"/>
                    <a:pt x="98300" y="642091"/>
                  </a:cubicBezTo>
                  <a:cubicBezTo>
                    <a:pt x="68597" y="669671"/>
                    <a:pt x="35360" y="701495"/>
                    <a:pt x="0" y="734026"/>
                  </a:cubicBezTo>
                  <a:cubicBezTo>
                    <a:pt x="85570" y="744634"/>
                    <a:pt x="492206" y="799795"/>
                    <a:pt x="559389" y="863442"/>
                  </a:cubicBezTo>
                  <a:cubicBezTo>
                    <a:pt x="652031" y="777872"/>
                    <a:pt x="796299" y="688058"/>
                    <a:pt x="967440" y="732612"/>
                  </a:cubicBezTo>
                  <a:lnTo>
                    <a:pt x="968147" y="732612"/>
                  </a:lnTo>
                  <a:cubicBezTo>
                    <a:pt x="1011992" y="749584"/>
                    <a:pt x="1041695" y="777165"/>
                    <a:pt x="1057253" y="813939"/>
                  </a:cubicBezTo>
                  <a:cubicBezTo>
                    <a:pt x="1091906" y="896680"/>
                    <a:pt x="1044523" y="1004881"/>
                    <a:pt x="1026136" y="1045898"/>
                  </a:cubicBezTo>
                  <a:cubicBezTo>
                    <a:pt x="1025429" y="1047312"/>
                    <a:pt x="1024722" y="1048727"/>
                    <a:pt x="1024722" y="1050141"/>
                  </a:cubicBezTo>
                  <a:cubicBezTo>
                    <a:pt x="1510563" y="1226939"/>
                    <a:pt x="1792733" y="1476578"/>
                    <a:pt x="1884668" y="1595386"/>
                  </a:cubicBezTo>
                  <a:cubicBezTo>
                    <a:pt x="2068538" y="1384643"/>
                    <a:pt x="2355658" y="1155513"/>
                    <a:pt x="2581960" y="1103888"/>
                  </a:cubicBezTo>
                  <a:cubicBezTo>
                    <a:pt x="3009105" y="1004881"/>
                    <a:pt x="2930606" y="906581"/>
                    <a:pt x="2888882" y="722004"/>
                  </a:cubicBezTo>
                  <a:close/>
                </a:path>
              </a:pathLst>
            </a:custGeom>
            <a:solidFill>
              <a:schemeClr val="accent5"/>
            </a:solidFill>
            <a:ln w="7072" cap="flat">
              <a:noFill/>
              <a:prstDash val="solid"/>
              <a:miter/>
            </a:ln>
          </p:spPr>
          <p:txBody>
            <a:bodyPr rtlCol="0" anchor="ctr"/>
            <a:lstStyle/>
            <a:p>
              <a:endParaRPr lang="en-US" dirty="0"/>
            </a:p>
          </p:txBody>
        </p:sp>
        <p:sp>
          <p:nvSpPr>
            <p:cNvPr id="10" name="Freeform: Shape 89">
              <a:extLst>
                <a:ext uri="{FF2B5EF4-FFF2-40B4-BE49-F238E27FC236}">
                  <a16:creationId xmlns:a16="http://schemas.microsoft.com/office/drawing/2014/main" id="{B34A1B24-026B-4C86-A1A6-DAF05C52EA44}"/>
                </a:ext>
              </a:extLst>
            </p:cNvPr>
            <p:cNvSpPr/>
            <p:nvPr/>
          </p:nvSpPr>
          <p:spPr>
            <a:xfrm>
              <a:off x="9012462" y="3829270"/>
              <a:ext cx="7071" cy="2828"/>
            </a:xfrm>
            <a:custGeom>
              <a:avLst/>
              <a:gdLst>
                <a:gd name="connsiteX0" fmla="*/ 0 w 7071"/>
                <a:gd name="connsiteY0" fmla="*/ 1414 h 2828"/>
                <a:gd name="connsiteX1" fmla="*/ 7072 w 7071"/>
                <a:gd name="connsiteY1" fmla="*/ 2829 h 2828"/>
                <a:gd name="connsiteX2" fmla="*/ 707 w 7071"/>
                <a:gd name="connsiteY2" fmla="*/ 0 h 2828"/>
                <a:gd name="connsiteX3" fmla="*/ 0 w 7071"/>
                <a:gd name="connsiteY3" fmla="*/ 1414 h 2828"/>
              </a:gdLst>
              <a:ahLst/>
              <a:cxnLst>
                <a:cxn ang="0">
                  <a:pos x="connsiteX0" y="connsiteY0"/>
                </a:cxn>
                <a:cxn ang="0">
                  <a:pos x="connsiteX1" y="connsiteY1"/>
                </a:cxn>
                <a:cxn ang="0">
                  <a:pos x="connsiteX2" y="connsiteY2"/>
                </a:cxn>
                <a:cxn ang="0">
                  <a:pos x="connsiteX3" y="connsiteY3"/>
                </a:cxn>
              </a:cxnLst>
              <a:rect l="l" t="t" r="r" b="b"/>
              <a:pathLst>
                <a:path w="7071" h="2828">
                  <a:moveTo>
                    <a:pt x="0" y="1414"/>
                  </a:moveTo>
                  <a:lnTo>
                    <a:pt x="7072" y="2829"/>
                  </a:lnTo>
                  <a:cubicBezTo>
                    <a:pt x="4950" y="2121"/>
                    <a:pt x="2829" y="707"/>
                    <a:pt x="707" y="0"/>
                  </a:cubicBezTo>
                  <a:cubicBezTo>
                    <a:pt x="0" y="707"/>
                    <a:pt x="0" y="1414"/>
                    <a:pt x="0" y="1414"/>
                  </a:cubicBezTo>
                  <a:close/>
                </a:path>
              </a:pathLst>
            </a:custGeom>
            <a:solidFill>
              <a:srgbClr val="ED1C24"/>
            </a:solidFill>
            <a:ln w="7072" cap="flat">
              <a:noFill/>
              <a:prstDash val="solid"/>
              <a:miter/>
            </a:ln>
          </p:spPr>
          <p:txBody>
            <a:bodyPr rtlCol="0" anchor="ctr"/>
            <a:lstStyle/>
            <a:p>
              <a:endParaRPr lang="en-US"/>
            </a:p>
          </p:txBody>
        </p:sp>
        <p:sp>
          <p:nvSpPr>
            <p:cNvPr id="11" name="Freeform: Shape 90">
              <a:extLst>
                <a:ext uri="{FF2B5EF4-FFF2-40B4-BE49-F238E27FC236}">
                  <a16:creationId xmlns:a16="http://schemas.microsoft.com/office/drawing/2014/main" id="{2B2BFA7B-2E28-4C79-B559-1D0B0309EE94}"/>
                </a:ext>
              </a:extLst>
            </p:cNvPr>
            <p:cNvSpPr/>
            <p:nvPr/>
          </p:nvSpPr>
          <p:spPr>
            <a:xfrm>
              <a:off x="9233651" y="2347195"/>
              <a:ext cx="817443" cy="889403"/>
            </a:xfrm>
            <a:custGeom>
              <a:avLst/>
              <a:gdLst>
                <a:gd name="connsiteX0" fmla="*/ 676189 w 817443"/>
                <a:gd name="connsiteY0" fmla="*/ 114374 h 889403"/>
                <a:gd name="connsiteX1" fmla="*/ 549977 w 817443"/>
                <a:gd name="connsiteY1" fmla="*/ 559076 h 889403"/>
                <a:gd name="connsiteX2" fmla="*/ 141255 w 817443"/>
                <a:gd name="connsiteY2" fmla="*/ 775029 h 889403"/>
                <a:gd name="connsiteX3" fmla="*/ 267467 w 817443"/>
                <a:gd name="connsiteY3" fmla="*/ 330328 h 889403"/>
                <a:gd name="connsiteX4" fmla="*/ 676189 w 817443"/>
                <a:gd name="connsiteY4" fmla="*/ 114374 h 889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443" h="889403">
                  <a:moveTo>
                    <a:pt x="676189" y="114374"/>
                  </a:moveTo>
                  <a:cubicBezTo>
                    <a:pt x="754202" y="177542"/>
                    <a:pt x="697694" y="376641"/>
                    <a:pt x="549977" y="559076"/>
                  </a:cubicBezTo>
                  <a:cubicBezTo>
                    <a:pt x="402259" y="741511"/>
                    <a:pt x="219268" y="838196"/>
                    <a:pt x="141255" y="775029"/>
                  </a:cubicBezTo>
                  <a:cubicBezTo>
                    <a:pt x="63242" y="711862"/>
                    <a:pt x="119749" y="512762"/>
                    <a:pt x="267467" y="330328"/>
                  </a:cubicBezTo>
                  <a:cubicBezTo>
                    <a:pt x="415185" y="147893"/>
                    <a:pt x="598176" y="51207"/>
                    <a:pt x="676189" y="114374"/>
                  </a:cubicBezTo>
                  <a:close/>
                </a:path>
              </a:pathLst>
            </a:custGeom>
            <a:solidFill>
              <a:schemeClr val="accent5">
                <a:lumMod val="50000"/>
              </a:schemeClr>
            </a:solidFill>
            <a:ln w="7072"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3DC938BF-274F-4644-8F23-CD7AE6676BA0}"/>
              </a:ext>
            </a:extLst>
          </p:cNvPr>
          <p:cNvGrpSpPr/>
          <p:nvPr/>
        </p:nvGrpSpPr>
        <p:grpSpPr>
          <a:xfrm>
            <a:off x="1446763" y="3305491"/>
            <a:ext cx="10061655" cy="2617601"/>
            <a:chOff x="1427713" y="2852132"/>
            <a:chExt cx="10061655" cy="2617601"/>
          </a:xfrm>
        </p:grpSpPr>
        <p:grpSp>
          <p:nvGrpSpPr>
            <p:cNvPr id="13" name="Group 5">
              <a:extLst>
                <a:ext uri="{FF2B5EF4-FFF2-40B4-BE49-F238E27FC236}">
                  <a16:creationId xmlns:a16="http://schemas.microsoft.com/office/drawing/2014/main" id="{ADB454B5-5F77-4C49-9103-B7C97A7995BA}"/>
                </a:ext>
              </a:extLst>
            </p:cNvPr>
            <p:cNvGrpSpPr/>
            <p:nvPr/>
          </p:nvGrpSpPr>
          <p:grpSpPr>
            <a:xfrm>
              <a:off x="1427713" y="2852132"/>
              <a:ext cx="9478349" cy="2617601"/>
              <a:chOff x="2895898" y="2601320"/>
              <a:chExt cx="9478349" cy="2617601"/>
            </a:xfrm>
          </p:grpSpPr>
          <p:sp>
            <p:nvSpPr>
              <p:cNvPr id="15" name="Block Arc 14">
                <a:extLst>
                  <a:ext uri="{FF2B5EF4-FFF2-40B4-BE49-F238E27FC236}">
                    <a16:creationId xmlns:a16="http://schemas.microsoft.com/office/drawing/2014/main" id="{FE8A1025-CBFC-402B-BE6B-AFFE5D4E969B}"/>
                  </a:ext>
                </a:extLst>
              </p:cNvPr>
              <p:cNvSpPr/>
              <p:nvPr/>
            </p:nvSpPr>
            <p:spPr>
              <a:xfrm>
                <a:off x="10539544" y="3374995"/>
                <a:ext cx="1834703" cy="1834703"/>
              </a:xfrm>
              <a:prstGeom prst="blockArc">
                <a:avLst>
                  <a:gd name="adj1" fmla="val 12399071"/>
                  <a:gd name="adj2" fmla="val 16243311"/>
                  <a:gd name="adj3" fmla="val 664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6" name="Block Arc 15">
                <a:extLst>
                  <a:ext uri="{FF2B5EF4-FFF2-40B4-BE49-F238E27FC236}">
                    <a16:creationId xmlns:a16="http://schemas.microsoft.com/office/drawing/2014/main" id="{5B9948DF-5A0A-4747-B694-A56DACB3FF4D}"/>
                  </a:ext>
                </a:extLst>
              </p:cNvPr>
              <p:cNvSpPr/>
              <p:nvPr/>
            </p:nvSpPr>
            <p:spPr>
              <a:xfrm rot="10800000">
                <a:off x="2895898" y="2601320"/>
                <a:ext cx="1834703" cy="1834703"/>
              </a:xfrm>
              <a:prstGeom prst="blockArc">
                <a:avLst>
                  <a:gd name="adj1" fmla="val 12399071"/>
                  <a:gd name="adj2" fmla="val 20021087"/>
                  <a:gd name="adj3" fmla="val 648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Block Arc 16">
                <a:extLst>
                  <a:ext uri="{FF2B5EF4-FFF2-40B4-BE49-F238E27FC236}">
                    <a16:creationId xmlns:a16="http://schemas.microsoft.com/office/drawing/2014/main" id="{E67BDBDC-F19E-406B-B8E2-0E2179EB9E4D}"/>
                  </a:ext>
                </a:extLst>
              </p:cNvPr>
              <p:cNvSpPr/>
              <p:nvPr/>
            </p:nvSpPr>
            <p:spPr>
              <a:xfrm>
                <a:off x="7477560" y="3384218"/>
                <a:ext cx="1834703" cy="1834703"/>
              </a:xfrm>
              <a:prstGeom prst="blockArc">
                <a:avLst>
                  <a:gd name="adj1" fmla="val 12399071"/>
                  <a:gd name="adj2" fmla="val 20021087"/>
                  <a:gd name="adj3" fmla="val 648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Block Arc 17">
                <a:extLst>
                  <a:ext uri="{FF2B5EF4-FFF2-40B4-BE49-F238E27FC236}">
                    <a16:creationId xmlns:a16="http://schemas.microsoft.com/office/drawing/2014/main" id="{330036F1-9DAC-4969-B3EF-83EF2CF63EB1}"/>
                  </a:ext>
                </a:extLst>
              </p:cNvPr>
              <p:cNvSpPr/>
              <p:nvPr/>
            </p:nvSpPr>
            <p:spPr>
              <a:xfrm>
                <a:off x="4416280" y="3384218"/>
                <a:ext cx="1834703" cy="1834703"/>
              </a:xfrm>
              <a:prstGeom prst="blockArc">
                <a:avLst>
                  <a:gd name="adj1" fmla="val 12399071"/>
                  <a:gd name="adj2" fmla="val 20021087"/>
                  <a:gd name="adj3" fmla="val 64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Block Arc 18">
                <a:extLst>
                  <a:ext uri="{FF2B5EF4-FFF2-40B4-BE49-F238E27FC236}">
                    <a16:creationId xmlns:a16="http://schemas.microsoft.com/office/drawing/2014/main" id="{E40E8946-5E4B-4C26-84C5-466244B4392C}"/>
                  </a:ext>
                </a:extLst>
              </p:cNvPr>
              <p:cNvSpPr/>
              <p:nvPr/>
            </p:nvSpPr>
            <p:spPr>
              <a:xfrm rot="10800000">
                <a:off x="5946920" y="2601320"/>
                <a:ext cx="1834703" cy="1834703"/>
              </a:xfrm>
              <a:prstGeom prst="blockArc">
                <a:avLst>
                  <a:gd name="adj1" fmla="val 12399071"/>
                  <a:gd name="adj2" fmla="val 20021087"/>
                  <a:gd name="adj3" fmla="val 648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Block Arc 160">
                <a:extLst>
                  <a:ext uri="{FF2B5EF4-FFF2-40B4-BE49-F238E27FC236}">
                    <a16:creationId xmlns:a16="http://schemas.microsoft.com/office/drawing/2014/main" id="{66238CEF-C54D-4BBA-BA3E-140CFFCE07D7}"/>
                  </a:ext>
                </a:extLst>
              </p:cNvPr>
              <p:cNvSpPr/>
              <p:nvPr/>
            </p:nvSpPr>
            <p:spPr>
              <a:xfrm rot="10800000">
                <a:off x="9008904" y="2601320"/>
                <a:ext cx="1834703" cy="1834703"/>
              </a:xfrm>
              <a:prstGeom prst="blockArc">
                <a:avLst>
                  <a:gd name="adj1" fmla="val 12399071"/>
                  <a:gd name="adj2" fmla="val 20021087"/>
                  <a:gd name="adj3" fmla="val 648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14" name="Rectangle 13">
              <a:extLst>
                <a:ext uri="{FF2B5EF4-FFF2-40B4-BE49-F238E27FC236}">
                  <a16:creationId xmlns:a16="http://schemas.microsoft.com/office/drawing/2014/main" id="{C1BD60E6-79DF-41AA-859E-722ADC1D512C}"/>
                </a:ext>
              </a:extLst>
            </p:cNvPr>
            <p:cNvSpPr/>
            <p:nvPr/>
          </p:nvSpPr>
          <p:spPr>
            <a:xfrm>
              <a:off x="9988709" y="3625806"/>
              <a:ext cx="1500659" cy="1180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TextBox 20">
            <a:extLst>
              <a:ext uri="{FF2B5EF4-FFF2-40B4-BE49-F238E27FC236}">
                <a16:creationId xmlns:a16="http://schemas.microsoft.com/office/drawing/2014/main" id="{A03AA2BC-49B1-466E-A167-64AEAF6946A3}"/>
              </a:ext>
            </a:extLst>
          </p:cNvPr>
          <p:cNvSpPr txBox="1"/>
          <p:nvPr/>
        </p:nvSpPr>
        <p:spPr>
          <a:xfrm>
            <a:off x="1724297" y="3500243"/>
            <a:ext cx="2017080" cy="723275"/>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r>
              <a:rPr lang="en-US" b="1" dirty="0">
                <a:solidFill>
                  <a:schemeClr val="bg1"/>
                </a:solidFill>
              </a:rPr>
              <a:t>Introduction</a:t>
            </a:r>
            <a:endParaRPr lang="en-US" sz="1400" b="1" dirty="0">
              <a:solidFill>
                <a:schemeClr val="bg1"/>
              </a:solidFill>
            </a:endParaRPr>
          </a:p>
          <a:p>
            <a:pPr marL="274320" lvl="0" indent="-274320">
              <a:spcBef>
                <a:spcPts val="600"/>
              </a:spcBef>
              <a:buClr>
                <a:schemeClr val="tx2"/>
              </a:buClr>
              <a:buSzPct val="73000"/>
              <a:buFont typeface="Wingdings 2"/>
              <a:buChar char=""/>
              <a:defRPr/>
            </a:pPr>
            <a:r>
              <a:rPr lang="en-US" b="1" dirty="0">
                <a:solidFill>
                  <a:schemeClr val="bg1"/>
                </a:solidFill>
              </a:rPr>
              <a:t>Motivation</a:t>
            </a:r>
          </a:p>
        </p:txBody>
      </p:sp>
      <p:sp>
        <p:nvSpPr>
          <p:cNvPr id="22" name="TextBox 21">
            <a:extLst>
              <a:ext uri="{FF2B5EF4-FFF2-40B4-BE49-F238E27FC236}">
                <a16:creationId xmlns:a16="http://schemas.microsoft.com/office/drawing/2014/main" id="{B7D88F9D-CB73-474B-89D7-AD94E11DE3D0}"/>
              </a:ext>
            </a:extLst>
          </p:cNvPr>
          <p:cNvSpPr txBox="1"/>
          <p:nvPr/>
        </p:nvSpPr>
        <p:spPr>
          <a:xfrm>
            <a:off x="2790215" y="5080847"/>
            <a:ext cx="2225917" cy="723275"/>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r>
              <a:rPr lang="en-US" b="1" dirty="0">
                <a:solidFill>
                  <a:schemeClr val="bg1"/>
                </a:solidFill>
              </a:rPr>
              <a:t>Objectives</a:t>
            </a:r>
          </a:p>
          <a:p>
            <a:pPr marL="274320" lvl="0" indent="-274320">
              <a:spcBef>
                <a:spcPts val="600"/>
              </a:spcBef>
              <a:buClr>
                <a:schemeClr val="tx2"/>
              </a:buClr>
              <a:buSzPct val="73000"/>
              <a:buFont typeface="Wingdings 2"/>
              <a:buChar char=""/>
              <a:defRPr/>
            </a:pPr>
            <a:r>
              <a:rPr lang="en-GB" b="1" dirty="0">
                <a:solidFill>
                  <a:schemeClr val="bg1"/>
                </a:solidFill>
              </a:rPr>
              <a:t>UML Diagrams</a:t>
            </a:r>
            <a:endParaRPr lang="en-US" b="1" dirty="0">
              <a:solidFill>
                <a:schemeClr val="bg1"/>
              </a:solidFill>
            </a:endParaRPr>
          </a:p>
        </p:txBody>
      </p:sp>
      <p:sp>
        <p:nvSpPr>
          <p:cNvPr id="24" name="TextBox 23">
            <a:extLst>
              <a:ext uri="{FF2B5EF4-FFF2-40B4-BE49-F238E27FC236}">
                <a16:creationId xmlns:a16="http://schemas.microsoft.com/office/drawing/2014/main" id="{4DA463E9-971E-4FD9-8048-9902F6E52023}"/>
              </a:ext>
            </a:extLst>
          </p:cNvPr>
          <p:cNvSpPr txBox="1"/>
          <p:nvPr/>
        </p:nvSpPr>
        <p:spPr>
          <a:xfrm>
            <a:off x="4542812" y="3202901"/>
            <a:ext cx="2001680" cy="1431161"/>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solidFill>
                <a:schemeClr val="bg1"/>
              </a:solidFill>
            </a:endParaRPr>
          </a:p>
          <a:p>
            <a:pPr marL="274320" indent="-274320">
              <a:spcBef>
                <a:spcPts val="600"/>
              </a:spcBef>
              <a:buClr>
                <a:schemeClr val="tx2"/>
              </a:buClr>
              <a:buSzPct val="73000"/>
              <a:buFont typeface="Wingdings 2"/>
              <a:buChar char=""/>
              <a:defRPr/>
            </a:pPr>
            <a:r>
              <a:rPr lang="en-US" b="1" dirty="0">
                <a:solidFill>
                  <a:schemeClr val="bg1"/>
                </a:solidFill>
              </a:rPr>
              <a:t>Screenshots</a:t>
            </a:r>
          </a:p>
          <a:p>
            <a:pPr marL="274320" lvl="0" indent="-274320">
              <a:spcBef>
                <a:spcPts val="600"/>
              </a:spcBef>
              <a:buClr>
                <a:schemeClr val="tx2"/>
              </a:buClr>
              <a:buSzPct val="73000"/>
              <a:buFont typeface="Wingdings 2"/>
              <a:buChar char=""/>
              <a:defRPr/>
            </a:pPr>
            <a:r>
              <a:rPr lang="en-US" b="1" dirty="0">
                <a:solidFill>
                  <a:schemeClr val="bg1"/>
                </a:solidFill>
              </a:rPr>
              <a:t>Specification</a:t>
            </a:r>
          </a:p>
          <a:p>
            <a:pPr marL="274320" lvl="0" indent="-274320">
              <a:spcBef>
                <a:spcPts val="600"/>
              </a:spcBef>
              <a:buClr>
                <a:schemeClr val="tx2"/>
              </a:buClr>
              <a:buSzPct val="73000"/>
              <a:buFont typeface="Wingdings 2"/>
              <a:buChar char=""/>
              <a:defRPr/>
            </a:pPr>
            <a:endParaRPr lang="en-US" b="1" dirty="0">
              <a:solidFill>
                <a:schemeClr val="bg1"/>
              </a:solidFill>
            </a:endParaRPr>
          </a:p>
        </p:txBody>
      </p:sp>
      <p:sp>
        <p:nvSpPr>
          <p:cNvPr id="25" name="TextBox 24">
            <a:extLst>
              <a:ext uri="{FF2B5EF4-FFF2-40B4-BE49-F238E27FC236}">
                <a16:creationId xmlns:a16="http://schemas.microsoft.com/office/drawing/2014/main" id="{FD5A2D58-DFEA-4468-8AB6-33217CB1C083}"/>
              </a:ext>
            </a:extLst>
          </p:cNvPr>
          <p:cNvSpPr txBox="1"/>
          <p:nvPr/>
        </p:nvSpPr>
        <p:spPr>
          <a:xfrm>
            <a:off x="7302138" y="3359654"/>
            <a:ext cx="2508068" cy="723275"/>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solidFill>
                <a:schemeClr val="bg1"/>
              </a:solidFill>
            </a:endParaRPr>
          </a:p>
          <a:p>
            <a:pPr marL="274320" lvl="0" indent="-274320">
              <a:spcBef>
                <a:spcPts val="600"/>
              </a:spcBef>
              <a:buClr>
                <a:schemeClr val="tx2"/>
              </a:buClr>
              <a:buSzPct val="73000"/>
              <a:buFont typeface="Wingdings 2"/>
              <a:buChar char=""/>
              <a:defRPr/>
            </a:pPr>
            <a:r>
              <a:rPr lang="en-US" b="1" dirty="0">
                <a:solidFill>
                  <a:schemeClr val="bg1"/>
                </a:solidFill>
              </a:rPr>
              <a:t>Conclusion</a:t>
            </a:r>
          </a:p>
        </p:txBody>
      </p:sp>
      <p:sp>
        <p:nvSpPr>
          <p:cNvPr id="28" name="TextBox 27">
            <a:extLst>
              <a:ext uri="{FF2B5EF4-FFF2-40B4-BE49-F238E27FC236}">
                <a16:creationId xmlns:a16="http://schemas.microsoft.com/office/drawing/2014/main" id="{4DA463E9-971E-4FD9-8048-9902F6E52023}"/>
              </a:ext>
            </a:extLst>
          </p:cNvPr>
          <p:cNvSpPr txBox="1"/>
          <p:nvPr/>
        </p:nvSpPr>
        <p:spPr>
          <a:xfrm>
            <a:off x="5988435" y="4530958"/>
            <a:ext cx="2201976" cy="1785104"/>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solidFill>
                <a:schemeClr val="bg1"/>
              </a:solidFill>
            </a:endParaRPr>
          </a:p>
          <a:p>
            <a:pPr marL="274320" indent="-274320">
              <a:spcBef>
                <a:spcPts val="600"/>
              </a:spcBef>
              <a:buClr>
                <a:schemeClr val="tx2"/>
              </a:buClr>
              <a:buSzPct val="73000"/>
              <a:buFont typeface="Wingdings 2"/>
              <a:buChar char=""/>
              <a:defRPr/>
            </a:pPr>
            <a:endParaRPr lang="en-US" b="1" dirty="0">
              <a:solidFill>
                <a:schemeClr val="bg1"/>
              </a:solidFill>
            </a:endParaRPr>
          </a:p>
          <a:p>
            <a:pPr marL="274320" indent="-274320">
              <a:spcBef>
                <a:spcPts val="600"/>
              </a:spcBef>
              <a:buClr>
                <a:schemeClr val="tx2"/>
              </a:buClr>
              <a:buSzPct val="73000"/>
              <a:buFont typeface="Wingdings 2"/>
              <a:buChar char=""/>
              <a:defRPr/>
            </a:pPr>
            <a:endParaRPr lang="en-US" b="1" dirty="0">
              <a:solidFill>
                <a:schemeClr val="bg1"/>
              </a:solidFill>
            </a:endParaRPr>
          </a:p>
          <a:p>
            <a:pPr marL="274320" indent="-274320">
              <a:spcBef>
                <a:spcPts val="600"/>
              </a:spcBef>
              <a:buClr>
                <a:schemeClr val="tx2"/>
              </a:buClr>
              <a:buSzPct val="73000"/>
              <a:buFont typeface="Wingdings 2"/>
              <a:buChar char=""/>
              <a:defRPr/>
            </a:pPr>
            <a:r>
              <a:rPr lang="en-US" b="1" dirty="0">
                <a:solidFill>
                  <a:schemeClr val="bg1"/>
                </a:solidFill>
              </a:rPr>
              <a:t>Advantages</a:t>
            </a:r>
          </a:p>
          <a:p>
            <a:pPr marL="274320" lvl="0" indent="-274320">
              <a:spcBef>
                <a:spcPts val="600"/>
              </a:spcBef>
              <a:buClr>
                <a:schemeClr val="tx2"/>
              </a:buClr>
              <a:buSzPct val="73000"/>
              <a:buFont typeface="Wingdings 2"/>
              <a:buChar char=""/>
              <a:defRPr/>
            </a:pPr>
            <a:endParaRPr lang="en-US" b="1" dirty="0">
              <a:solidFill>
                <a:schemeClr val="bg1"/>
              </a:solidFill>
            </a:endParaRPr>
          </a:p>
        </p:txBody>
      </p:sp>
      <p:sp>
        <p:nvSpPr>
          <p:cNvPr id="29" name="TextBox 28">
            <a:extLst>
              <a:ext uri="{FF2B5EF4-FFF2-40B4-BE49-F238E27FC236}">
                <a16:creationId xmlns:a16="http://schemas.microsoft.com/office/drawing/2014/main" id="{4DA463E9-971E-4FD9-8048-9902F6E52023}"/>
              </a:ext>
            </a:extLst>
          </p:cNvPr>
          <p:cNvSpPr txBox="1"/>
          <p:nvPr/>
        </p:nvSpPr>
        <p:spPr>
          <a:xfrm>
            <a:off x="9367360" y="3964902"/>
            <a:ext cx="2201976" cy="2062103"/>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solidFill>
                <a:schemeClr val="bg1"/>
              </a:solidFill>
            </a:endParaRPr>
          </a:p>
          <a:p>
            <a:pPr marL="274320" lvl="0" indent="-274320">
              <a:spcBef>
                <a:spcPts val="600"/>
              </a:spcBef>
              <a:buClr>
                <a:schemeClr val="tx2"/>
              </a:buClr>
              <a:buSzPct val="73000"/>
              <a:buFont typeface="Wingdings 2"/>
              <a:buChar char=""/>
              <a:defRPr/>
            </a:pPr>
            <a:r>
              <a:rPr lang="en-US" b="1" dirty="0">
                <a:solidFill>
                  <a:schemeClr val="bg1"/>
                </a:solidFill>
              </a:rPr>
              <a:t>Future Enhancement</a:t>
            </a:r>
          </a:p>
          <a:p>
            <a:pPr marL="274320" indent="-274320">
              <a:spcBef>
                <a:spcPts val="600"/>
              </a:spcBef>
              <a:buClr>
                <a:schemeClr val="tx2"/>
              </a:buClr>
              <a:buSzPct val="73000"/>
              <a:buFont typeface="Wingdings 2"/>
              <a:buChar char=""/>
              <a:defRPr/>
            </a:pPr>
            <a:r>
              <a:rPr lang="en-US" b="1" dirty="0">
                <a:solidFill>
                  <a:schemeClr val="bg1"/>
                </a:solidFill>
              </a:rPr>
              <a:t>References</a:t>
            </a:r>
          </a:p>
          <a:p>
            <a:pPr marL="274320" indent="-274320">
              <a:spcBef>
                <a:spcPts val="600"/>
              </a:spcBef>
              <a:buClr>
                <a:schemeClr val="tx2"/>
              </a:buClr>
              <a:buSzPct val="73000"/>
              <a:buFont typeface="Wingdings 2"/>
              <a:buChar char=""/>
              <a:defRPr/>
            </a:pPr>
            <a:endParaRPr lang="en-US" b="1" dirty="0">
              <a:solidFill>
                <a:schemeClr val="bg1"/>
              </a:solidFill>
            </a:endParaRPr>
          </a:p>
          <a:p>
            <a:pPr marL="274320" lvl="0" indent="-274320">
              <a:spcBef>
                <a:spcPts val="600"/>
              </a:spcBef>
              <a:buClr>
                <a:schemeClr val="tx2"/>
              </a:buClr>
              <a:buSzPct val="73000"/>
              <a:buFont typeface="Wingdings 2"/>
              <a:buChar char=""/>
              <a:defRPr/>
            </a:pPr>
            <a:endParaRPr lang="en-US" b="1" dirty="0">
              <a:solidFill>
                <a:schemeClr val="bg1"/>
              </a:solidFill>
            </a:endParaRPr>
          </a:p>
        </p:txBody>
      </p:sp>
      <p:sp>
        <p:nvSpPr>
          <p:cNvPr id="30" name="Rectangle 29"/>
          <p:cNvSpPr/>
          <p:nvPr/>
        </p:nvSpPr>
        <p:spPr>
          <a:xfrm>
            <a:off x="5983597" y="4929442"/>
            <a:ext cx="1949252" cy="1077218"/>
          </a:xfrm>
          <a:prstGeom prst="rect">
            <a:avLst/>
          </a:prstGeom>
        </p:spPr>
        <p:txBody>
          <a:bodyPr wrap="none">
            <a:spAutoFit/>
          </a:bodyPr>
          <a:lstStyle/>
          <a:p>
            <a:pPr marL="274320" lvl="0" indent="-274320">
              <a:spcBef>
                <a:spcPts val="600"/>
              </a:spcBef>
              <a:buClr>
                <a:schemeClr val="tx2"/>
              </a:buClr>
              <a:buSzPct val="73000"/>
              <a:buFont typeface="Wingdings 2"/>
              <a:buChar char=""/>
              <a:defRPr/>
            </a:pPr>
            <a:r>
              <a:rPr lang="en-GB" b="1" dirty="0">
                <a:solidFill>
                  <a:schemeClr val="bg1"/>
                </a:solidFill>
              </a:rPr>
              <a:t>S/W and H/W </a:t>
            </a:r>
          </a:p>
          <a:p>
            <a:pPr marL="274320" lvl="0" indent="-274320">
              <a:spcBef>
                <a:spcPts val="600"/>
              </a:spcBef>
              <a:buClr>
                <a:schemeClr val="tx2"/>
              </a:buClr>
              <a:buSzPct val="73000"/>
              <a:defRPr/>
            </a:pPr>
            <a:r>
              <a:rPr lang="en-GB" b="1" dirty="0">
                <a:solidFill>
                  <a:schemeClr val="bg1"/>
                </a:solidFill>
              </a:rPr>
              <a:t>     Requirement</a:t>
            </a:r>
          </a:p>
          <a:p>
            <a:pPr marL="274320" lvl="0" indent="-274320">
              <a:spcBef>
                <a:spcPts val="600"/>
              </a:spcBef>
              <a:buClr>
                <a:schemeClr val="tx2"/>
              </a:buClr>
              <a:buSzPct val="73000"/>
              <a:defRPr/>
            </a:pPr>
            <a:endParaRPr lang="en-GB" b="1" dirty="0">
              <a:solidFill>
                <a:schemeClr val="bg1"/>
              </a:solidFill>
            </a:endParaRPr>
          </a:p>
        </p:txBody>
      </p:sp>
      <p:sp>
        <p:nvSpPr>
          <p:cNvPr id="31" name="Rectangle 30"/>
          <p:cNvSpPr/>
          <p:nvPr/>
        </p:nvSpPr>
        <p:spPr>
          <a:xfrm>
            <a:off x="7323780" y="3374963"/>
            <a:ext cx="2090316" cy="369332"/>
          </a:xfrm>
          <a:prstGeom prst="rect">
            <a:avLst/>
          </a:prstGeom>
        </p:spPr>
        <p:txBody>
          <a:bodyPr wrap="none">
            <a:spAutoFit/>
          </a:bodyPr>
          <a:lstStyle/>
          <a:p>
            <a:pPr marL="274320" lvl="0" indent="-274320">
              <a:spcBef>
                <a:spcPts val="600"/>
              </a:spcBef>
              <a:buClr>
                <a:schemeClr val="tx2"/>
              </a:buClr>
              <a:buSzPct val="73000"/>
              <a:buFont typeface="Wingdings 2"/>
              <a:buChar char=""/>
              <a:defRPr/>
            </a:pPr>
            <a:r>
              <a:rPr lang="en-US" b="1" dirty="0">
                <a:solidFill>
                  <a:schemeClr val="bg1"/>
                </a:solidFill>
              </a:rPr>
              <a:t>Disadvantages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56C2C7-89E6-FE29-0135-D658DAAC7FD4}"/>
              </a:ext>
            </a:extLst>
          </p:cNvPr>
          <p:cNvSpPr txBox="1"/>
          <p:nvPr/>
        </p:nvSpPr>
        <p:spPr>
          <a:xfrm>
            <a:off x="3561347" y="-9628"/>
            <a:ext cx="4658628" cy="584775"/>
          </a:xfrm>
          <a:prstGeom prst="rect">
            <a:avLst/>
          </a:prstGeom>
          <a:noFill/>
        </p:spPr>
        <p:txBody>
          <a:bodyPr wrap="square" rtlCol="0">
            <a:spAutoFit/>
          </a:bodyPr>
          <a:lstStyle/>
          <a:p>
            <a:pPr algn="ctr"/>
            <a:r>
              <a:rPr lang="en-IN" sz="3200" dirty="0">
                <a:solidFill>
                  <a:schemeClr val="bg1">
                    <a:lumMod val="95000"/>
                  </a:schemeClr>
                </a:solidFill>
              </a:rPr>
              <a:t>Update user profile</a:t>
            </a:r>
          </a:p>
        </p:txBody>
      </p:sp>
      <p:pic>
        <p:nvPicPr>
          <p:cNvPr id="4" name="Picture 3">
            <a:extLst>
              <a:ext uri="{FF2B5EF4-FFF2-40B4-BE49-F238E27FC236}">
                <a16:creationId xmlns:a16="http://schemas.microsoft.com/office/drawing/2014/main" id="{31D98DF4-2CE9-75FF-0CDA-A82FD5EC2A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5146"/>
            <a:ext cx="12192000" cy="6130453"/>
          </a:xfrm>
          <a:prstGeom prst="rect">
            <a:avLst/>
          </a:prstGeom>
        </p:spPr>
      </p:pic>
    </p:spTree>
    <p:extLst>
      <p:ext uri="{BB962C8B-B14F-4D97-AF65-F5344CB8AC3E}">
        <p14:creationId xmlns:p14="http://schemas.microsoft.com/office/powerpoint/2010/main" val="1646169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56C2C7-89E6-FE29-0135-D658DAAC7FD4}"/>
              </a:ext>
            </a:extLst>
          </p:cNvPr>
          <p:cNvSpPr txBox="1"/>
          <p:nvPr/>
        </p:nvSpPr>
        <p:spPr>
          <a:xfrm>
            <a:off x="3561347" y="-9628"/>
            <a:ext cx="4658628" cy="584775"/>
          </a:xfrm>
          <a:prstGeom prst="rect">
            <a:avLst/>
          </a:prstGeom>
          <a:noFill/>
        </p:spPr>
        <p:txBody>
          <a:bodyPr wrap="square" rtlCol="0">
            <a:spAutoFit/>
          </a:bodyPr>
          <a:lstStyle/>
          <a:p>
            <a:pPr algn="ctr"/>
            <a:r>
              <a:rPr lang="en-IN" sz="3200" dirty="0">
                <a:solidFill>
                  <a:schemeClr val="bg1">
                    <a:lumMod val="95000"/>
                  </a:schemeClr>
                </a:solidFill>
              </a:rPr>
              <a:t>withdraw</a:t>
            </a:r>
          </a:p>
        </p:txBody>
      </p:sp>
      <p:pic>
        <p:nvPicPr>
          <p:cNvPr id="5" name="Picture 4">
            <a:extLst>
              <a:ext uri="{FF2B5EF4-FFF2-40B4-BE49-F238E27FC236}">
                <a16:creationId xmlns:a16="http://schemas.microsoft.com/office/drawing/2014/main" id="{71BAF069-1118-F97B-1C60-CCDABB3C3EE3}"/>
              </a:ext>
            </a:extLst>
          </p:cNvPr>
          <p:cNvPicPr>
            <a:picLocks noChangeAspect="1"/>
          </p:cNvPicPr>
          <p:nvPr/>
        </p:nvPicPr>
        <p:blipFill>
          <a:blip r:embed="rId2"/>
          <a:stretch>
            <a:fillRect/>
          </a:stretch>
        </p:blipFill>
        <p:spPr>
          <a:xfrm>
            <a:off x="0" y="1028833"/>
            <a:ext cx="12192000" cy="5435599"/>
          </a:xfrm>
          <a:prstGeom prst="rect">
            <a:avLst/>
          </a:prstGeom>
        </p:spPr>
      </p:pic>
    </p:spTree>
    <p:extLst>
      <p:ext uri="{BB962C8B-B14F-4D97-AF65-F5344CB8AC3E}">
        <p14:creationId xmlns:p14="http://schemas.microsoft.com/office/powerpoint/2010/main" val="23809167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56C2C7-89E6-FE29-0135-D658DAAC7FD4}"/>
              </a:ext>
            </a:extLst>
          </p:cNvPr>
          <p:cNvSpPr txBox="1"/>
          <p:nvPr/>
        </p:nvSpPr>
        <p:spPr>
          <a:xfrm>
            <a:off x="3561347" y="0"/>
            <a:ext cx="4658628" cy="584775"/>
          </a:xfrm>
          <a:prstGeom prst="rect">
            <a:avLst/>
          </a:prstGeom>
          <a:noFill/>
        </p:spPr>
        <p:txBody>
          <a:bodyPr wrap="square" rtlCol="0">
            <a:spAutoFit/>
          </a:bodyPr>
          <a:lstStyle/>
          <a:p>
            <a:pPr algn="ctr"/>
            <a:r>
              <a:rPr lang="en-IN" sz="3200" dirty="0">
                <a:solidFill>
                  <a:schemeClr val="bg1">
                    <a:lumMod val="95000"/>
                  </a:schemeClr>
                </a:solidFill>
              </a:rPr>
              <a:t>Deposit</a:t>
            </a:r>
          </a:p>
        </p:txBody>
      </p:sp>
      <p:pic>
        <p:nvPicPr>
          <p:cNvPr id="5" name="Picture 4">
            <a:extLst>
              <a:ext uri="{FF2B5EF4-FFF2-40B4-BE49-F238E27FC236}">
                <a16:creationId xmlns:a16="http://schemas.microsoft.com/office/drawing/2014/main" id="{6CF2FDF6-60A2-70BC-9D3F-3199963CE47C}"/>
              </a:ext>
            </a:extLst>
          </p:cNvPr>
          <p:cNvPicPr>
            <a:picLocks noChangeAspect="1"/>
          </p:cNvPicPr>
          <p:nvPr/>
        </p:nvPicPr>
        <p:blipFill>
          <a:blip r:embed="rId2"/>
          <a:stretch>
            <a:fillRect/>
          </a:stretch>
        </p:blipFill>
        <p:spPr>
          <a:xfrm>
            <a:off x="6037" y="828557"/>
            <a:ext cx="12179926" cy="5816899"/>
          </a:xfrm>
          <a:prstGeom prst="rect">
            <a:avLst/>
          </a:prstGeom>
        </p:spPr>
      </p:pic>
    </p:spTree>
    <p:extLst>
      <p:ext uri="{BB962C8B-B14F-4D97-AF65-F5344CB8AC3E}">
        <p14:creationId xmlns:p14="http://schemas.microsoft.com/office/powerpoint/2010/main" val="2937984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56C2C7-89E6-FE29-0135-D658DAAC7FD4}"/>
              </a:ext>
            </a:extLst>
          </p:cNvPr>
          <p:cNvSpPr txBox="1"/>
          <p:nvPr/>
        </p:nvSpPr>
        <p:spPr>
          <a:xfrm>
            <a:off x="3561347" y="-9628"/>
            <a:ext cx="4658628" cy="584775"/>
          </a:xfrm>
          <a:prstGeom prst="rect">
            <a:avLst/>
          </a:prstGeom>
          <a:noFill/>
        </p:spPr>
        <p:txBody>
          <a:bodyPr wrap="square" rtlCol="0">
            <a:spAutoFit/>
          </a:bodyPr>
          <a:lstStyle/>
          <a:p>
            <a:pPr algn="ctr"/>
            <a:r>
              <a:rPr lang="en-IN" sz="3200" dirty="0">
                <a:solidFill>
                  <a:schemeClr val="bg1">
                    <a:lumMod val="95000"/>
                  </a:schemeClr>
                </a:solidFill>
              </a:rPr>
              <a:t>Update user profile</a:t>
            </a:r>
          </a:p>
        </p:txBody>
      </p:sp>
      <p:pic>
        <p:nvPicPr>
          <p:cNvPr id="4" name="Picture 3">
            <a:extLst>
              <a:ext uri="{FF2B5EF4-FFF2-40B4-BE49-F238E27FC236}">
                <a16:creationId xmlns:a16="http://schemas.microsoft.com/office/drawing/2014/main" id="{31D98DF4-2CE9-75FF-0CDA-A82FD5EC2A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5146"/>
            <a:ext cx="12192000" cy="6130453"/>
          </a:xfrm>
          <a:prstGeom prst="rect">
            <a:avLst/>
          </a:prstGeom>
        </p:spPr>
      </p:pic>
    </p:spTree>
    <p:extLst>
      <p:ext uri="{BB962C8B-B14F-4D97-AF65-F5344CB8AC3E}">
        <p14:creationId xmlns:p14="http://schemas.microsoft.com/office/powerpoint/2010/main" val="163176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CB2470-7BE5-73A7-3266-F4038FEB1B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2387"/>
            <a:ext cx="12192000" cy="6350560"/>
          </a:xfrm>
          <a:prstGeom prst="rect">
            <a:avLst/>
          </a:prstGeom>
        </p:spPr>
      </p:pic>
    </p:spTree>
    <p:extLst>
      <p:ext uri="{BB962C8B-B14F-4D97-AF65-F5344CB8AC3E}">
        <p14:creationId xmlns:p14="http://schemas.microsoft.com/office/powerpoint/2010/main" val="11203328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05177F-BBDF-19CD-4C85-8D4AC649A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50" y="356129"/>
            <a:ext cx="12109450" cy="6463364"/>
          </a:xfrm>
          <a:prstGeom prst="rect">
            <a:avLst/>
          </a:prstGeom>
        </p:spPr>
      </p:pic>
    </p:spTree>
    <p:extLst>
      <p:ext uri="{BB962C8B-B14F-4D97-AF65-F5344CB8AC3E}">
        <p14:creationId xmlns:p14="http://schemas.microsoft.com/office/powerpoint/2010/main" val="35814788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18A7C7-9417-8171-AC5B-7361664FC4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1637"/>
            <a:ext cx="12192000" cy="6211737"/>
          </a:xfrm>
          <a:prstGeom prst="rect">
            <a:avLst/>
          </a:prstGeom>
        </p:spPr>
      </p:pic>
    </p:spTree>
    <p:extLst>
      <p:ext uri="{BB962C8B-B14F-4D97-AF65-F5344CB8AC3E}">
        <p14:creationId xmlns:p14="http://schemas.microsoft.com/office/powerpoint/2010/main" val="38000684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BEBD5C-4384-F525-8431-873F08A368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5759"/>
            <a:ext cx="12192000" cy="6336665"/>
          </a:xfrm>
          <a:prstGeom prst="rect">
            <a:avLst/>
          </a:prstGeom>
        </p:spPr>
      </p:pic>
    </p:spTree>
    <p:extLst>
      <p:ext uri="{BB962C8B-B14F-4D97-AF65-F5344CB8AC3E}">
        <p14:creationId xmlns:p14="http://schemas.microsoft.com/office/powerpoint/2010/main" val="35667665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D47A95-0838-2CBA-2522-FD68414863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3395"/>
            <a:ext cx="12192000" cy="6174604"/>
          </a:xfrm>
          <a:prstGeom prst="rect">
            <a:avLst/>
          </a:prstGeom>
        </p:spPr>
      </p:pic>
    </p:spTree>
    <p:extLst>
      <p:ext uri="{BB962C8B-B14F-4D97-AF65-F5344CB8AC3E}">
        <p14:creationId xmlns:p14="http://schemas.microsoft.com/office/powerpoint/2010/main" val="19545560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F0DC09-3F4F-C8BA-89C1-2D3D03C632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9764"/>
            <a:ext cx="12192000" cy="6338236"/>
          </a:xfrm>
          <a:prstGeom prst="rect">
            <a:avLst/>
          </a:prstGeom>
        </p:spPr>
      </p:pic>
    </p:spTree>
    <p:extLst>
      <p:ext uri="{BB962C8B-B14F-4D97-AF65-F5344CB8AC3E}">
        <p14:creationId xmlns:p14="http://schemas.microsoft.com/office/powerpoint/2010/main" val="2685057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1684423" y="109720"/>
            <a:ext cx="7159330" cy="923330"/>
          </a:xfrm>
          <a:prstGeom prst="rect">
            <a:avLst/>
          </a:prstGeom>
          <a:noFill/>
        </p:spPr>
        <p:txBody>
          <a:bodyPr wrap="square" rtlCol="0" anchor="ctr">
            <a:spAutoFit/>
          </a:bodyPr>
          <a:lstStyle/>
          <a:p>
            <a:pPr algn="ctr"/>
            <a:r>
              <a:rPr lang="en-GB" altLang="ko-KR" sz="5400" b="1" dirty="0">
                <a:solidFill>
                  <a:schemeClr val="accent1">
                    <a:lumMod val="40000"/>
                    <a:lumOff val="60000"/>
                  </a:schemeClr>
                </a:solidFill>
                <a:latin typeface="+mj-lt"/>
                <a:cs typeface="Arial" pitchFamily="34" charset="0"/>
              </a:rPr>
              <a:t>          Introduction</a:t>
            </a:r>
            <a:endParaRPr lang="ko-KR" altLang="en-US" sz="5400" b="1" dirty="0">
              <a:solidFill>
                <a:schemeClr val="accent1">
                  <a:lumMod val="40000"/>
                  <a:lumOff val="60000"/>
                </a:schemeClr>
              </a:solidFill>
              <a:latin typeface="+mj-lt"/>
              <a:cs typeface="Arial" pitchFamily="34" charset="0"/>
            </a:endParaRPr>
          </a:p>
        </p:txBody>
      </p:sp>
      <p:sp>
        <p:nvSpPr>
          <p:cNvPr id="3" name="Rectangle 2"/>
          <p:cNvSpPr/>
          <p:nvPr/>
        </p:nvSpPr>
        <p:spPr>
          <a:xfrm>
            <a:off x="818147" y="1135781"/>
            <a:ext cx="10572665" cy="4832092"/>
          </a:xfrm>
          <a:prstGeom prst="rect">
            <a:avLst/>
          </a:prstGeom>
        </p:spPr>
        <p:txBody>
          <a:bodyPr wrap="square">
            <a:spAutoFit/>
          </a:bodyPr>
          <a:lstStyle/>
          <a:p>
            <a:pPr marL="190500"/>
            <a:r>
              <a:rPr lang="en-IN" sz="2800" dirty="0">
                <a:effectLst/>
                <a:latin typeface="Times New Roman" panose="02020603050405020304" pitchFamily="18" charset="0"/>
                <a:ea typeface="Times New Roman" panose="02020603050405020304" pitchFamily="18" charset="0"/>
              </a:rPr>
              <a:t>An e-banking is designed to provide online banking services to customers. It involves the development of a web-based platform that allows users to perform various banking activities.</a:t>
            </a:r>
          </a:p>
          <a:p>
            <a:pPr marL="190500"/>
            <a:r>
              <a:rPr lang="en-IN" sz="2800" dirty="0">
                <a:effectLst/>
                <a:latin typeface="Times New Roman" panose="02020603050405020304" pitchFamily="18" charset="0"/>
                <a:ea typeface="Times New Roman" panose="02020603050405020304" pitchFamily="18" charset="0"/>
              </a:rPr>
              <a:t>The main objective of an e-banking project is to offer customers the convenience of accessing banking services anytime and anywhere they have an internet connection. This eliminates the need for physical visits to bank branches, allowing customers to manage their finances more efficiently.</a:t>
            </a:r>
          </a:p>
          <a:p>
            <a:pPr marL="190500"/>
            <a:r>
              <a:rPr lang="en-IN" sz="2800" dirty="0">
                <a:effectLst/>
                <a:latin typeface="Times New Roman" panose="02020603050405020304" pitchFamily="18" charset="0"/>
                <a:ea typeface="Times New Roman" panose="02020603050405020304" pitchFamily="18" charset="0"/>
              </a:rPr>
              <a:t>Overall, an e-banking project can help banks improve customer satisfaction, reduce costs, and increase revenue by providing an efficient and convenient online banking service.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27C8BD-7856-A489-8466-B79C1FC32D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 y="577516"/>
            <a:ext cx="12134850" cy="6280484"/>
          </a:xfrm>
          <a:prstGeom prst="rect">
            <a:avLst/>
          </a:prstGeom>
        </p:spPr>
      </p:pic>
    </p:spTree>
    <p:extLst>
      <p:ext uri="{BB962C8B-B14F-4D97-AF65-F5344CB8AC3E}">
        <p14:creationId xmlns:p14="http://schemas.microsoft.com/office/powerpoint/2010/main" val="4734233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pPr algn="ctr"/>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Specification</a:t>
            </a:r>
            <a:endParaRPr lang="ko-KR" altLang="en-US" sz="4800" b="1" dirty="0">
              <a:solidFill>
                <a:schemeClr val="accent1">
                  <a:lumMod val="40000"/>
                  <a:lumOff val="60000"/>
                </a:schemeClr>
              </a:solidFill>
              <a:latin typeface="+mj-lt"/>
              <a:cs typeface="Arial" pitchFamily="34" charset="0"/>
            </a:endParaRPr>
          </a:p>
        </p:txBody>
      </p:sp>
      <p:sp>
        <p:nvSpPr>
          <p:cNvPr id="5" name="TextBox 4">
            <a:extLst>
              <a:ext uri="{FF2B5EF4-FFF2-40B4-BE49-F238E27FC236}">
                <a16:creationId xmlns:a16="http://schemas.microsoft.com/office/drawing/2014/main" id="{81637828-380D-4ECF-8370-65FACB7001D9}"/>
              </a:ext>
            </a:extLst>
          </p:cNvPr>
          <p:cNvSpPr txBox="1"/>
          <p:nvPr/>
        </p:nvSpPr>
        <p:spPr>
          <a:xfrm>
            <a:off x="606392" y="1551297"/>
            <a:ext cx="11176305" cy="4483663"/>
          </a:xfrm>
          <a:prstGeom prst="rect">
            <a:avLst/>
          </a:prstGeom>
          <a:noFill/>
        </p:spPr>
        <p:txBody>
          <a:bodyPr wrap="square" rtlCol="0">
            <a:spAutoFit/>
          </a:bodyPr>
          <a:lstStyle/>
          <a:p>
            <a:pPr marL="342900" lvl="0" indent="-342900">
              <a:spcBef>
                <a:spcPts val="500"/>
              </a:spcBef>
              <a:buSzPts val="1200"/>
              <a:buFont typeface="Symbol" panose="05050102010706020507" pitchFamily="18" charset="2"/>
              <a:buChar char=""/>
              <a:tabLst>
                <a:tab pos="647700" algn="l"/>
                <a:tab pos="648335" algn="l"/>
              </a:tabLst>
            </a:pPr>
            <a:r>
              <a:rPr lang="en-US" sz="2800" spc="-5" dirty="0">
                <a:effectLst/>
                <a:latin typeface="Times New Roman" panose="02020603050405020304" pitchFamily="18" charset="0"/>
                <a:ea typeface="Symbol" panose="05050102010706020507" pitchFamily="18" charset="2"/>
                <a:cs typeface="Symbol" panose="05050102010706020507" pitchFamily="18" charset="2"/>
              </a:rPr>
              <a:t>The</a:t>
            </a:r>
            <a:r>
              <a:rPr lang="en-US" sz="2800" spc="-105" dirty="0">
                <a:effectLst/>
                <a:latin typeface="Times New Roman" panose="02020603050405020304" pitchFamily="18" charset="0"/>
                <a:ea typeface="Symbol" panose="05050102010706020507" pitchFamily="18" charset="2"/>
                <a:cs typeface="Symbol" panose="05050102010706020507" pitchFamily="18" charset="2"/>
              </a:rPr>
              <a:t> </a:t>
            </a:r>
            <a:r>
              <a:rPr lang="en-US" sz="2800" spc="-5" dirty="0">
                <a:effectLst/>
                <a:latin typeface="Times New Roman" panose="02020603050405020304" pitchFamily="18" charset="0"/>
                <a:ea typeface="Symbol" panose="05050102010706020507" pitchFamily="18" charset="2"/>
                <a:cs typeface="Symbol" panose="05050102010706020507" pitchFamily="18" charset="2"/>
              </a:rPr>
              <a:t>application</a:t>
            </a:r>
            <a:r>
              <a:rPr lang="en-US" sz="2800" spc="-85" dirty="0">
                <a:effectLst/>
                <a:latin typeface="Times New Roman" panose="02020603050405020304" pitchFamily="18" charset="0"/>
                <a:ea typeface="Symbol" panose="05050102010706020507" pitchFamily="18" charset="2"/>
                <a:cs typeface="Symbol" panose="05050102010706020507" pitchFamily="18" charset="2"/>
              </a:rPr>
              <a:t> </a:t>
            </a:r>
            <a:r>
              <a:rPr lang="en-US" sz="2800" dirty="0">
                <a:effectLst/>
                <a:latin typeface="Times New Roman" panose="02020603050405020304" pitchFamily="18" charset="0"/>
                <a:ea typeface="Symbol" panose="05050102010706020507" pitchFamily="18" charset="2"/>
                <a:cs typeface="Symbol" panose="05050102010706020507" pitchFamily="18" charset="2"/>
              </a:rPr>
              <a:t>will</a:t>
            </a:r>
            <a:r>
              <a:rPr lang="en-US" sz="2800" spc="-100" dirty="0">
                <a:effectLst/>
                <a:latin typeface="Times New Roman" panose="02020603050405020304" pitchFamily="18" charset="0"/>
                <a:ea typeface="Symbol" panose="05050102010706020507" pitchFamily="18" charset="2"/>
                <a:cs typeface="Symbol" panose="05050102010706020507" pitchFamily="18" charset="2"/>
              </a:rPr>
              <a:t> </a:t>
            </a:r>
            <a:r>
              <a:rPr lang="en-US" sz="2800" dirty="0">
                <a:effectLst/>
                <a:latin typeface="Times New Roman" panose="02020603050405020304" pitchFamily="18" charset="0"/>
                <a:ea typeface="Symbol" panose="05050102010706020507" pitchFamily="18" charset="2"/>
                <a:cs typeface="Symbol" panose="05050102010706020507" pitchFamily="18" charset="2"/>
              </a:rPr>
              <a:t>use</a:t>
            </a:r>
            <a:r>
              <a:rPr lang="en-US" sz="2800" spc="-50" dirty="0">
                <a:effectLst/>
                <a:latin typeface="Times New Roman" panose="02020603050405020304" pitchFamily="18" charset="0"/>
                <a:ea typeface="Symbol" panose="05050102010706020507" pitchFamily="18" charset="2"/>
                <a:cs typeface="Symbol" panose="05050102010706020507" pitchFamily="18" charset="2"/>
              </a:rPr>
              <a:t> Spring-Boot and </a:t>
            </a:r>
            <a:r>
              <a:rPr lang="en-US" sz="2800" dirty="0">
                <a:effectLst/>
                <a:latin typeface="Times New Roman" panose="02020603050405020304" pitchFamily="18" charset="0"/>
                <a:ea typeface="Symbol" panose="05050102010706020507" pitchFamily="18" charset="2"/>
                <a:cs typeface="Symbol" panose="05050102010706020507" pitchFamily="18" charset="2"/>
              </a:rPr>
              <a:t>React</a:t>
            </a:r>
            <a:r>
              <a:rPr lang="en-US" sz="2800" spc="-60" dirty="0">
                <a:effectLst/>
                <a:latin typeface="Times New Roman" panose="02020603050405020304" pitchFamily="18" charset="0"/>
                <a:ea typeface="Symbol" panose="05050102010706020507" pitchFamily="18" charset="2"/>
                <a:cs typeface="Symbol" panose="05050102010706020507" pitchFamily="18" charset="2"/>
              </a:rPr>
              <a:t> </a:t>
            </a:r>
            <a:r>
              <a:rPr lang="en-US" sz="2800" dirty="0">
                <a:effectLst/>
                <a:latin typeface="Times New Roman" panose="02020603050405020304" pitchFamily="18" charset="0"/>
                <a:ea typeface="Symbol" panose="05050102010706020507" pitchFamily="18" charset="2"/>
                <a:cs typeface="Symbol" panose="05050102010706020507" pitchFamily="18" charset="2"/>
              </a:rPr>
              <a:t>as</a:t>
            </a:r>
            <a:r>
              <a:rPr lang="en-US" sz="2800" spc="25" dirty="0">
                <a:effectLst/>
                <a:latin typeface="Times New Roman" panose="02020603050405020304" pitchFamily="18" charset="0"/>
                <a:ea typeface="Symbol" panose="05050102010706020507" pitchFamily="18" charset="2"/>
                <a:cs typeface="Symbol" panose="05050102010706020507" pitchFamily="18" charset="2"/>
              </a:rPr>
              <a:t> </a:t>
            </a:r>
            <a:r>
              <a:rPr lang="en-US" sz="2800" dirty="0">
                <a:effectLst/>
                <a:latin typeface="Times New Roman" panose="02020603050405020304" pitchFamily="18" charset="0"/>
                <a:ea typeface="Symbol" panose="05050102010706020507" pitchFamily="18" charset="2"/>
                <a:cs typeface="Symbol" panose="05050102010706020507" pitchFamily="18" charset="2"/>
              </a:rPr>
              <a:t>main</a:t>
            </a:r>
            <a:r>
              <a:rPr lang="en-US" sz="2800" spc="-100" dirty="0">
                <a:effectLst/>
                <a:latin typeface="Times New Roman" panose="02020603050405020304" pitchFamily="18" charset="0"/>
                <a:ea typeface="Symbol" panose="05050102010706020507" pitchFamily="18" charset="2"/>
                <a:cs typeface="Symbol" panose="05050102010706020507" pitchFamily="18" charset="2"/>
              </a:rPr>
              <a:t> </a:t>
            </a:r>
            <a:r>
              <a:rPr lang="en-US" sz="2800" dirty="0">
                <a:effectLst/>
                <a:latin typeface="Times New Roman" panose="02020603050405020304" pitchFamily="18" charset="0"/>
                <a:ea typeface="Symbol" panose="05050102010706020507" pitchFamily="18" charset="2"/>
                <a:cs typeface="Symbol" panose="05050102010706020507" pitchFamily="18" charset="2"/>
              </a:rPr>
              <a:t>web</a:t>
            </a:r>
            <a:r>
              <a:rPr lang="en-US" sz="2800" spc="-90" dirty="0">
                <a:effectLst/>
                <a:latin typeface="Times New Roman" panose="02020603050405020304" pitchFamily="18" charset="0"/>
                <a:ea typeface="Symbol" panose="05050102010706020507" pitchFamily="18" charset="2"/>
                <a:cs typeface="Symbol" panose="05050102010706020507" pitchFamily="18" charset="2"/>
              </a:rPr>
              <a:t> </a:t>
            </a:r>
            <a:r>
              <a:rPr lang="en-US" sz="2800" dirty="0">
                <a:effectLst/>
                <a:latin typeface="Times New Roman" panose="02020603050405020304" pitchFamily="18" charset="0"/>
                <a:ea typeface="Symbol" panose="05050102010706020507" pitchFamily="18" charset="2"/>
                <a:cs typeface="Symbol" panose="05050102010706020507" pitchFamily="18" charset="2"/>
              </a:rPr>
              <a:t>technologies.</a:t>
            </a:r>
            <a:endParaRPr lang="en-IN" sz="2800" dirty="0">
              <a:effectLst/>
              <a:latin typeface="Times New Roman" panose="02020603050405020304" pitchFamily="18" charset="0"/>
              <a:ea typeface="Symbol" panose="05050102010706020507" pitchFamily="18" charset="2"/>
              <a:cs typeface="Symbol" panose="05050102010706020507" pitchFamily="18" charset="2"/>
            </a:endParaRPr>
          </a:p>
          <a:p>
            <a:pPr marL="342900" marR="649605" lvl="0" indent="-342900">
              <a:lnSpc>
                <a:spcPct val="113000"/>
              </a:lnSpc>
              <a:spcBef>
                <a:spcPts val="290"/>
              </a:spcBef>
              <a:spcAft>
                <a:spcPts val="0"/>
              </a:spcAft>
              <a:buSzPts val="1200"/>
              <a:buFont typeface="Symbol" panose="05050102010706020507" pitchFamily="18" charset="2"/>
              <a:buChar char=""/>
              <a:tabLst>
                <a:tab pos="647700" algn="l"/>
                <a:tab pos="648335" algn="l"/>
              </a:tabLst>
            </a:pPr>
            <a:r>
              <a:rPr lang="en-US" sz="2800" spc="-5" dirty="0">
                <a:effectLst/>
                <a:latin typeface="Times New Roman" panose="02020603050405020304" pitchFamily="18" charset="0"/>
                <a:ea typeface="Symbol" panose="05050102010706020507" pitchFamily="18" charset="2"/>
                <a:cs typeface="Symbol" panose="05050102010706020507" pitchFamily="18" charset="2"/>
              </a:rPr>
              <a:t>HTTP is used for communication between clients and servers over the internet </a:t>
            </a:r>
            <a:endParaRPr lang="en-IN" sz="2800" dirty="0">
              <a:effectLst/>
              <a:latin typeface="Times New Roman" panose="02020603050405020304" pitchFamily="18" charset="0"/>
              <a:ea typeface="Symbol" panose="05050102010706020507" pitchFamily="18" charset="2"/>
              <a:cs typeface="Symbol" panose="05050102010706020507" pitchFamily="18" charset="2"/>
            </a:endParaRPr>
          </a:p>
          <a:p>
            <a:pPr marL="342900" marR="649605" lvl="0" indent="-342900">
              <a:lnSpc>
                <a:spcPct val="113000"/>
              </a:lnSpc>
              <a:spcBef>
                <a:spcPts val="290"/>
              </a:spcBef>
              <a:spcAft>
                <a:spcPts val="0"/>
              </a:spcAft>
              <a:buSzPts val="1200"/>
              <a:buFont typeface="Symbol" panose="05050102010706020507" pitchFamily="18" charset="2"/>
              <a:buChar char=""/>
              <a:tabLst>
                <a:tab pos="647700" algn="l"/>
                <a:tab pos="648335" algn="l"/>
              </a:tabLst>
            </a:pPr>
            <a:r>
              <a:rPr lang="en-US" sz="2800" dirty="0">
                <a:effectLst/>
                <a:latin typeface="Times New Roman" panose="02020603050405020304" pitchFamily="18" charset="0"/>
                <a:ea typeface="Symbol" panose="05050102010706020507" pitchFamily="18" charset="2"/>
                <a:cs typeface="Symbol" panose="05050102010706020507" pitchFamily="18" charset="2"/>
              </a:rPr>
              <a:t>Several</a:t>
            </a:r>
            <a:r>
              <a:rPr lang="en-US" sz="2800" spc="245" dirty="0">
                <a:effectLst/>
                <a:latin typeface="Times New Roman" panose="02020603050405020304" pitchFamily="18" charset="0"/>
                <a:ea typeface="Symbol" panose="05050102010706020507" pitchFamily="18" charset="2"/>
                <a:cs typeface="Symbol" panose="05050102010706020507" pitchFamily="18" charset="2"/>
              </a:rPr>
              <a:t> </a:t>
            </a:r>
            <a:r>
              <a:rPr lang="en-US" sz="2800" dirty="0">
                <a:effectLst/>
                <a:latin typeface="Times New Roman" panose="02020603050405020304" pitchFamily="18" charset="0"/>
                <a:ea typeface="Symbol" panose="05050102010706020507" pitchFamily="18" charset="2"/>
                <a:cs typeface="Symbol" panose="05050102010706020507" pitchFamily="18" charset="2"/>
              </a:rPr>
              <a:t>types</a:t>
            </a:r>
            <a:r>
              <a:rPr lang="en-US" sz="2800" spc="260" dirty="0">
                <a:effectLst/>
                <a:latin typeface="Times New Roman" panose="02020603050405020304" pitchFamily="18" charset="0"/>
                <a:ea typeface="Symbol" panose="05050102010706020507" pitchFamily="18" charset="2"/>
                <a:cs typeface="Symbol" panose="05050102010706020507" pitchFamily="18" charset="2"/>
              </a:rPr>
              <a:t> </a:t>
            </a:r>
            <a:r>
              <a:rPr lang="en-US" sz="2800" dirty="0">
                <a:effectLst/>
                <a:latin typeface="Times New Roman" panose="02020603050405020304" pitchFamily="18" charset="0"/>
                <a:ea typeface="Symbol" panose="05050102010706020507" pitchFamily="18" charset="2"/>
                <a:cs typeface="Symbol" panose="05050102010706020507" pitchFamily="18" charset="2"/>
              </a:rPr>
              <a:t>of</a:t>
            </a:r>
            <a:r>
              <a:rPr lang="en-US" sz="2800" spc="240" dirty="0">
                <a:effectLst/>
                <a:latin typeface="Times New Roman" panose="02020603050405020304" pitchFamily="18" charset="0"/>
                <a:ea typeface="Symbol" panose="05050102010706020507" pitchFamily="18" charset="2"/>
                <a:cs typeface="Symbol" panose="05050102010706020507" pitchFamily="18" charset="2"/>
              </a:rPr>
              <a:t> </a:t>
            </a:r>
            <a:r>
              <a:rPr lang="en-US" sz="2800" dirty="0">
                <a:effectLst/>
                <a:latin typeface="Times New Roman" panose="02020603050405020304" pitchFamily="18" charset="0"/>
                <a:ea typeface="Symbol" panose="05050102010706020507" pitchFamily="18" charset="2"/>
                <a:cs typeface="Symbol" panose="05050102010706020507" pitchFamily="18" charset="2"/>
              </a:rPr>
              <a:t>validations</a:t>
            </a:r>
            <a:r>
              <a:rPr lang="en-US" sz="2800" spc="250" dirty="0">
                <a:effectLst/>
                <a:latin typeface="Times New Roman" panose="02020603050405020304" pitchFamily="18" charset="0"/>
                <a:ea typeface="Symbol" panose="05050102010706020507" pitchFamily="18" charset="2"/>
                <a:cs typeface="Symbol" panose="05050102010706020507" pitchFamily="18" charset="2"/>
              </a:rPr>
              <a:t> </a:t>
            </a:r>
            <a:r>
              <a:rPr lang="en-US" sz="2800" dirty="0">
                <a:effectLst/>
                <a:latin typeface="Times New Roman" panose="02020603050405020304" pitchFamily="18" charset="0"/>
                <a:ea typeface="Symbol" panose="05050102010706020507" pitchFamily="18" charset="2"/>
                <a:cs typeface="Symbol" panose="05050102010706020507" pitchFamily="18" charset="2"/>
              </a:rPr>
              <a:t>make</a:t>
            </a:r>
            <a:r>
              <a:rPr lang="en-US" sz="2800" spc="240" dirty="0">
                <a:effectLst/>
                <a:latin typeface="Times New Roman" panose="02020603050405020304" pitchFamily="18" charset="0"/>
                <a:ea typeface="Symbol" panose="05050102010706020507" pitchFamily="18" charset="2"/>
                <a:cs typeface="Symbol" panose="05050102010706020507" pitchFamily="18" charset="2"/>
              </a:rPr>
              <a:t> </a:t>
            </a:r>
            <a:r>
              <a:rPr lang="en-US" sz="2800" dirty="0">
                <a:effectLst/>
                <a:latin typeface="Times New Roman" panose="02020603050405020304" pitchFamily="18" charset="0"/>
                <a:ea typeface="Symbol" panose="05050102010706020507" pitchFamily="18" charset="2"/>
                <a:cs typeface="Symbol" panose="05050102010706020507" pitchFamily="18" charset="2"/>
              </a:rPr>
              <a:t>this</a:t>
            </a:r>
            <a:r>
              <a:rPr lang="en-US" sz="2800" spc="245" dirty="0">
                <a:effectLst/>
                <a:latin typeface="Times New Roman" panose="02020603050405020304" pitchFamily="18" charset="0"/>
                <a:ea typeface="Symbol" panose="05050102010706020507" pitchFamily="18" charset="2"/>
                <a:cs typeface="Symbol" panose="05050102010706020507" pitchFamily="18" charset="2"/>
              </a:rPr>
              <a:t> </a:t>
            </a:r>
            <a:r>
              <a:rPr lang="en-US" sz="2800" dirty="0">
                <a:effectLst/>
                <a:latin typeface="Times New Roman" panose="02020603050405020304" pitchFamily="18" charset="0"/>
                <a:ea typeface="Symbol" panose="05050102010706020507" pitchFamily="18" charset="2"/>
                <a:cs typeface="Symbol" panose="05050102010706020507" pitchFamily="18" charset="2"/>
              </a:rPr>
              <a:t>web</a:t>
            </a:r>
            <a:r>
              <a:rPr lang="en-US" sz="2800" spc="250" dirty="0">
                <a:effectLst/>
                <a:latin typeface="Times New Roman" panose="02020603050405020304" pitchFamily="18" charset="0"/>
                <a:ea typeface="Symbol" panose="05050102010706020507" pitchFamily="18" charset="2"/>
                <a:cs typeface="Symbol" panose="05050102010706020507" pitchFamily="18" charset="2"/>
              </a:rPr>
              <a:t> </a:t>
            </a:r>
            <a:r>
              <a:rPr lang="en-US" sz="2800" dirty="0">
                <a:effectLst/>
                <a:latin typeface="Times New Roman" panose="02020603050405020304" pitchFamily="18" charset="0"/>
                <a:ea typeface="Symbol" panose="05050102010706020507" pitchFamily="18" charset="2"/>
                <a:cs typeface="Symbol" panose="05050102010706020507" pitchFamily="18" charset="2"/>
              </a:rPr>
              <a:t>application</a:t>
            </a:r>
            <a:r>
              <a:rPr lang="en-US" sz="2800" spc="250" dirty="0">
                <a:effectLst/>
                <a:latin typeface="Times New Roman" panose="02020603050405020304" pitchFamily="18" charset="0"/>
                <a:ea typeface="Symbol" panose="05050102010706020507" pitchFamily="18" charset="2"/>
                <a:cs typeface="Symbol" panose="05050102010706020507" pitchFamily="18" charset="2"/>
              </a:rPr>
              <a:t> </a:t>
            </a:r>
            <a:r>
              <a:rPr lang="en-US" sz="2800" dirty="0">
                <a:effectLst/>
                <a:latin typeface="Times New Roman" panose="02020603050405020304" pitchFamily="18" charset="0"/>
                <a:ea typeface="Symbol" panose="05050102010706020507" pitchFamily="18" charset="2"/>
                <a:cs typeface="Symbol" panose="05050102010706020507" pitchFamily="18" charset="2"/>
              </a:rPr>
              <a:t>a</a:t>
            </a:r>
            <a:r>
              <a:rPr lang="en-US" sz="2800" spc="240" dirty="0">
                <a:effectLst/>
                <a:latin typeface="Times New Roman" panose="02020603050405020304" pitchFamily="18" charset="0"/>
                <a:ea typeface="Symbol" panose="05050102010706020507" pitchFamily="18" charset="2"/>
                <a:cs typeface="Symbol" panose="05050102010706020507" pitchFamily="18" charset="2"/>
              </a:rPr>
              <a:t> </a:t>
            </a:r>
            <a:r>
              <a:rPr lang="en-US" sz="2800" dirty="0">
                <a:effectLst/>
                <a:latin typeface="Times New Roman" panose="02020603050405020304" pitchFamily="18" charset="0"/>
                <a:ea typeface="Symbol" panose="05050102010706020507" pitchFamily="18" charset="2"/>
                <a:cs typeface="Symbol" panose="05050102010706020507" pitchFamily="18" charset="2"/>
              </a:rPr>
              <a:t>secured</a:t>
            </a:r>
            <a:r>
              <a:rPr lang="en-US" sz="2800" spc="250" dirty="0">
                <a:effectLst/>
                <a:latin typeface="Times New Roman" panose="02020603050405020304" pitchFamily="18" charset="0"/>
                <a:ea typeface="Symbol" panose="05050102010706020507" pitchFamily="18" charset="2"/>
                <a:cs typeface="Symbol" panose="05050102010706020507" pitchFamily="18" charset="2"/>
              </a:rPr>
              <a:t> </a:t>
            </a:r>
            <a:r>
              <a:rPr lang="en-US" sz="2800" dirty="0">
                <a:effectLst/>
                <a:latin typeface="Times New Roman" panose="02020603050405020304" pitchFamily="18" charset="0"/>
                <a:ea typeface="Symbol" panose="05050102010706020507" pitchFamily="18" charset="2"/>
                <a:cs typeface="Symbol" panose="05050102010706020507" pitchFamily="18" charset="2"/>
              </a:rPr>
              <a:t>one</a:t>
            </a:r>
            <a:r>
              <a:rPr lang="en-US" sz="2800" spc="255" dirty="0">
                <a:effectLst/>
                <a:latin typeface="Times New Roman" panose="02020603050405020304" pitchFamily="18" charset="0"/>
                <a:ea typeface="Symbol" panose="05050102010706020507" pitchFamily="18" charset="2"/>
                <a:cs typeface="Symbol" panose="05050102010706020507" pitchFamily="18" charset="2"/>
              </a:rPr>
              <a:t> </a:t>
            </a:r>
            <a:r>
              <a:rPr lang="en-US" sz="2800" dirty="0">
                <a:effectLst/>
                <a:latin typeface="Times New Roman" panose="02020603050405020304" pitchFamily="18" charset="0"/>
                <a:ea typeface="Symbol" panose="05050102010706020507" pitchFamily="18" charset="2"/>
                <a:cs typeface="Symbol" panose="05050102010706020507" pitchFamily="18" charset="2"/>
              </a:rPr>
              <a:t>and</a:t>
            </a:r>
            <a:r>
              <a:rPr lang="en-US" sz="2800" spc="245" dirty="0">
                <a:effectLst/>
                <a:latin typeface="Times New Roman" panose="02020603050405020304" pitchFamily="18" charset="0"/>
                <a:ea typeface="Symbol" panose="05050102010706020507" pitchFamily="18" charset="2"/>
                <a:cs typeface="Symbol" panose="05050102010706020507" pitchFamily="18" charset="2"/>
              </a:rPr>
              <a:t> </a:t>
            </a:r>
            <a:r>
              <a:rPr lang="en-US" sz="2800" dirty="0">
                <a:effectLst/>
                <a:latin typeface="Times New Roman" panose="02020603050405020304" pitchFamily="18" charset="0"/>
                <a:ea typeface="Symbol" panose="05050102010706020507" pitchFamily="18" charset="2"/>
                <a:cs typeface="Symbol" panose="05050102010706020507" pitchFamily="18" charset="2"/>
              </a:rPr>
              <a:t>SQL</a:t>
            </a:r>
            <a:r>
              <a:rPr lang="en-US" sz="2800" spc="-285" dirty="0">
                <a:effectLst/>
                <a:latin typeface="Times New Roman" panose="02020603050405020304" pitchFamily="18" charset="0"/>
                <a:ea typeface="Symbol" panose="05050102010706020507" pitchFamily="18" charset="2"/>
                <a:cs typeface="Symbol" panose="05050102010706020507" pitchFamily="18" charset="2"/>
              </a:rPr>
              <a:t> </a:t>
            </a:r>
            <a:r>
              <a:rPr lang="en-US" sz="2800" dirty="0">
                <a:effectLst/>
                <a:latin typeface="Times New Roman" panose="02020603050405020304" pitchFamily="18" charset="0"/>
                <a:ea typeface="Symbol" panose="05050102010706020507" pitchFamily="18" charset="2"/>
                <a:cs typeface="Symbol" panose="05050102010706020507" pitchFamily="18" charset="2"/>
              </a:rPr>
              <a:t>Injections</a:t>
            </a:r>
            <a:r>
              <a:rPr lang="en-US" sz="2800" spc="-5" dirty="0">
                <a:effectLst/>
                <a:latin typeface="Times New Roman" panose="02020603050405020304" pitchFamily="18" charset="0"/>
                <a:ea typeface="Symbol" panose="05050102010706020507" pitchFamily="18" charset="2"/>
                <a:cs typeface="Symbol" panose="05050102010706020507" pitchFamily="18" charset="2"/>
              </a:rPr>
              <a:t> </a:t>
            </a:r>
            <a:r>
              <a:rPr lang="en-US" sz="2800" dirty="0">
                <a:effectLst/>
                <a:latin typeface="Times New Roman" panose="02020603050405020304" pitchFamily="18" charset="0"/>
                <a:ea typeface="Symbol" panose="05050102010706020507" pitchFamily="18" charset="2"/>
                <a:cs typeface="Symbol" panose="05050102010706020507" pitchFamily="18" charset="2"/>
              </a:rPr>
              <a:t>can</a:t>
            </a:r>
            <a:r>
              <a:rPr lang="en-US" sz="2800" spc="10" dirty="0">
                <a:effectLst/>
                <a:latin typeface="Times New Roman" panose="02020603050405020304" pitchFamily="18" charset="0"/>
                <a:ea typeface="Symbol" panose="05050102010706020507" pitchFamily="18" charset="2"/>
                <a:cs typeface="Symbol" panose="05050102010706020507" pitchFamily="18" charset="2"/>
              </a:rPr>
              <a:t> </a:t>
            </a:r>
            <a:r>
              <a:rPr lang="en-US" sz="2800" dirty="0">
                <a:effectLst/>
                <a:latin typeface="Times New Roman" panose="02020603050405020304" pitchFamily="18" charset="0"/>
                <a:ea typeface="Symbol" panose="05050102010706020507" pitchFamily="18" charset="2"/>
                <a:cs typeface="Symbol" panose="05050102010706020507" pitchFamily="18" charset="2"/>
              </a:rPr>
              <a:t>also</a:t>
            </a:r>
            <a:r>
              <a:rPr lang="en-US" sz="2800" spc="10" dirty="0">
                <a:effectLst/>
                <a:latin typeface="Times New Roman" panose="02020603050405020304" pitchFamily="18" charset="0"/>
                <a:ea typeface="Symbol" panose="05050102010706020507" pitchFamily="18" charset="2"/>
                <a:cs typeface="Symbol" panose="05050102010706020507" pitchFamily="18" charset="2"/>
              </a:rPr>
              <a:t> </a:t>
            </a:r>
            <a:r>
              <a:rPr lang="en-US" sz="2800" dirty="0">
                <a:effectLst/>
                <a:latin typeface="Times New Roman" panose="02020603050405020304" pitchFamily="18" charset="0"/>
                <a:ea typeface="Symbol" panose="05050102010706020507" pitchFamily="18" charset="2"/>
                <a:cs typeface="Symbol" panose="05050102010706020507" pitchFamily="18" charset="2"/>
              </a:rPr>
              <a:t>be</a:t>
            </a:r>
            <a:r>
              <a:rPr lang="en-US" sz="2800" spc="15" dirty="0">
                <a:effectLst/>
                <a:latin typeface="Times New Roman" panose="02020603050405020304" pitchFamily="18" charset="0"/>
                <a:ea typeface="Symbol" panose="05050102010706020507" pitchFamily="18" charset="2"/>
                <a:cs typeface="Symbol" panose="05050102010706020507" pitchFamily="18" charset="2"/>
              </a:rPr>
              <a:t> </a:t>
            </a:r>
            <a:r>
              <a:rPr lang="en-US" sz="2800" dirty="0">
                <a:effectLst/>
                <a:latin typeface="Times New Roman" panose="02020603050405020304" pitchFamily="18" charset="0"/>
                <a:ea typeface="Symbol" panose="05050102010706020507" pitchFamily="18" charset="2"/>
                <a:cs typeface="Symbol" panose="05050102010706020507" pitchFamily="18" charset="2"/>
              </a:rPr>
              <a:t>prevented.</a:t>
            </a:r>
            <a:endParaRPr lang="en-IN" sz="2800" dirty="0">
              <a:effectLst/>
              <a:latin typeface="Times New Roman" panose="02020603050405020304" pitchFamily="18" charset="0"/>
              <a:ea typeface="Symbol" panose="05050102010706020507" pitchFamily="18" charset="2"/>
              <a:cs typeface="Symbol" panose="05050102010706020507" pitchFamily="18" charset="2"/>
            </a:endParaRPr>
          </a:p>
          <a:p>
            <a:pPr marL="342900" marR="641350" lvl="0" indent="-342900">
              <a:lnSpc>
                <a:spcPct val="113000"/>
              </a:lnSpc>
              <a:spcBef>
                <a:spcPts val="115"/>
              </a:spcBef>
              <a:spcAft>
                <a:spcPts val="0"/>
              </a:spcAft>
              <a:buSzPts val="1200"/>
              <a:buFont typeface="Symbol" panose="05050102010706020507" pitchFamily="18" charset="2"/>
              <a:buChar char=""/>
              <a:tabLst>
                <a:tab pos="647700" algn="l"/>
                <a:tab pos="648335" algn="l"/>
              </a:tabLst>
            </a:pPr>
            <a:r>
              <a:rPr lang="en-US" sz="2800" spc="-5" dirty="0">
                <a:effectLst/>
                <a:latin typeface="Times New Roman" panose="02020603050405020304" pitchFamily="18" charset="0"/>
                <a:ea typeface="Symbol" panose="05050102010706020507" pitchFamily="18" charset="2"/>
                <a:cs typeface="Symbol" panose="05050102010706020507" pitchFamily="18" charset="2"/>
              </a:rPr>
              <a:t>Since</a:t>
            </a:r>
            <a:r>
              <a:rPr lang="en-US" sz="2800" spc="-45" dirty="0">
                <a:effectLst/>
                <a:latin typeface="Times New Roman" panose="02020603050405020304" pitchFamily="18" charset="0"/>
                <a:ea typeface="Symbol" panose="05050102010706020507" pitchFamily="18" charset="2"/>
                <a:cs typeface="Symbol" panose="05050102010706020507" pitchFamily="18" charset="2"/>
              </a:rPr>
              <a:t> </a:t>
            </a:r>
            <a:r>
              <a:rPr lang="en-US" sz="2800" spc="-5" dirty="0">
                <a:effectLst/>
                <a:latin typeface="Times New Roman" panose="02020603050405020304" pitchFamily="18" charset="0"/>
                <a:ea typeface="Symbol" panose="05050102010706020507" pitchFamily="18" charset="2"/>
                <a:cs typeface="Symbol" panose="05050102010706020507" pitchFamily="18" charset="2"/>
              </a:rPr>
              <a:t>E-Banking</a:t>
            </a:r>
            <a:r>
              <a:rPr lang="en-US" sz="2800" spc="-30" dirty="0">
                <a:effectLst/>
                <a:latin typeface="Times New Roman" panose="02020603050405020304" pitchFamily="18" charset="0"/>
                <a:ea typeface="Symbol" panose="05050102010706020507" pitchFamily="18" charset="2"/>
                <a:cs typeface="Symbol" panose="05050102010706020507" pitchFamily="18" charset="2"/>
              </a:rPr>
              <a:t> </a:t>
            </a:r>
            <a:r>
              <a:rPr lang="en-US" sz="2800" dirty="0">
                <a:effectLst/>
                <a:latin typeface="Times New Roman" panose="02020603050405020304" pitchFamily="18" charset="0"/>
                <a:ea typeface="Symbol" panose="05050102010706020507" pitchFamily="18" charset="2"/>
                <a:cs typeface="Symbol" panose="05050102010706020507" pitchFamily="18" charset="2"/>
              </a:rPr>
              <a:t>is</a:t>
            </a:r>
            <a:r>
              <a:rPr lang="en-US" sz="2800" spc="-75" dirty="0">
                <a:effectLst/>
                <a:latin typeface="Times New Roman" panose="02020603050405020304" pitchFamily="18" charset="0"/>
                <a:ea typeface="Symbol" panose="05050102010706020507" pitchFamily="18" charset="2"/>
                <a:cs typeface="Symbol" panose="05050102010706020507" pitchFamily="18" charset="2"/>
              </a:rPr>
              <a:t> </a:t>
            </a:r>
            <a:r>
              <a:rPr lang="en-US" sz="2800" dirty="0">
                <a:effectLst/>
                <a:latin typeface="Times New Roman" panose="02020603050405020304" pitchFamily="18" charset="0"/>
                <a:ea typeface="Symbol" panose="05050102010706020507" pitchFamily="18" charset="2"/>
                <a:cs typeface="Symbol" panose="05050102010706020507" pitchFamily="18" charset="2"/>
              </a:rPr>
              <a:t>a</a:t>
            </a:r>
            <a:r>
              <a:rPr lang="en-US" sz="2800" spc="-45" dirty="0">
                <a:effectLst/>
                <a:latin typeface="Times New Roman" panose="02020603050405020304" pitchFamily="18" charset="0"/>
                <a:ea typeface="Symbol" panose="05050102010706020507" pitchFamily="18" charset="2"/>
                <a:cs typeface="Symbol" panose="05050102010706020507" pitchFamily="18" charset="2"/>
              </a:rPr>
              <a:t> </a:t>
            </a:r>
            <a:r>
              <a:rPr lang="en-US" sz="2800" dirty="0">
                <a:effectLst/>
                <a:latin typeface="Times New Roman" panose="02020603050405020304" pitchFamily="18" charset="0"/>
                <a:ea typeface="Symbol" panose="05050102010706020507" pitchFamily="18" charset="2"/>
                <a:cs typeface="Symbol" panose="05050102010706020507" pitchFamily="18" charset="2"/>
              </a:rPr>
              <a:t>web-based</a:t>
            </a:r>
            <a:r>
              <a:rPr lang="en-US" sz="2800" spc="-30" dirty="0">
                <a:effectLst/>
                <a:latin typeface="Times New Roman" panose="02020603050405020304" pitchFamily="18" charset="0"/>
                <a:ea typeface="Symbol" panose="05050102010706020507" pitchFamily="18" charset="2"/>
                <a:cs typeface="Symbol" panose="05050102010706020507" pitchFamily="18" charset="2"/>
              </a:rPr>
              <a:t> </a:t>
            </a:r>
            <a:r>
              <a:rPr lang="en-US" sz="2800" dirty="0">
                <a:effectLst/>
                <a:latin typeface="Times New Roman" panose="02020603050405020304" pitchFamily="18" charset="0"/>
                <a:ea typeface="Symbol" panose="05050102010706020507" pitchFamily="18" charset="2"/>
                <a:cs typeface="Symbol" panose="05050102010706020507" pitchFamily="18" charset="2"/>
              </a:rPr>
              <a:t>application,</a:t>
            </a:r>
            <a:r>
              <a:rPr lang="en-US" sz="2800" spc="-40" dirty="0">
                <a:effectLst/>
                <a:latin typeface="Times New Roman" panose="02020603050405020304" pitchFamily="18" charset="0"/>
                <a:ea typeface="Symbol" panose="05050102010706020507" pitchFamily="18" charset="2"/>
                <a:cs typeface="Symbol" panose="05050102010706020507" pitchFamily="18" charset="2"/>
              </a:rPr>
              <a:t> </a:t>
            </a:r>
            <a:r>
              <a:rPr lang="en-US" sz="2800" dirty="0">
                <a:effectLst/>
                <a:latin typeface="Times New Roman" panose="02020603050405020304" pitchFamily="18" charset="0"/>
                <a:ea typeface="Symbol" panose="05050102010706020507" pitchFamily="18" charset="2"/>
                <a:cs typeface="Symbol" panose="05050102010706020507" pitchFamily="18" charset="2"/>
              </a:rPr>
              <a:t>internet</a:t>
            </a:r>
            <a:r>
              <a:rPr lang="en-US" sz="2800" spc="-25" dirty="0">
                <a:effectLst/>
                <a:latin typeface="Times New Roman" panose="02020603050405020304" pitchFamily="18" charset="0"/>
                <a:ea typeface="Symbol" panose="05050102010706020507" pitchFamily="18" charset="2"/>
                <a:cs typeface="Symbol" panose="05050102010706020507" pitchFamily="18" charset="2"/>
              </a:rPr>
              <a:t> </a:t>
            </a:r>
            <a:r>
              <a:rPr lang="en-US" sz="2800" dirty="0">
                <a:effectLst/>
                <a:latin typeface="Times New Roman" panose="02020603050405020304" pitchFamily="18" charset="0"/>
                <a:ea typeface="Symbol" panose="05050102010706020507" pitchFamily="18" charset="2"/>
                <a:cs typeface="Symbol" panose="05050102010706020507" pitchFamily="18" charset="2"/>
              </a:rPr>
              <a:t>connection</a:t>
            </a:r>
            <a:r>
              <a:rPr lang="en-US" sz="2800" spc="-40" dirty="0">
                <a:effectLst/>
                <a:latin typeface="Times New Roman" panose="02020603050405020304" pitchFamily="18" charset="0"/>
                <a:ea typeface="Symbol" panose="05050102010706020507" pitchFamily="18" charset="2"/>
                <a:cs typeface="Symbol" panose="05050102010706020507" pitchFamily="18" charset="2"/>
              </a:rPr>
              <a:t> </a:t>
            </a:r>
            <a:r>
              <a:rPr lang="en-US" sz="2800" dirty="0">
                <a:effectLst/>
                <a:latin typeface="Times New Roman" panose="02020603050405020304" pitchFamily="18" charset="0"/>
                <a:ea typeface="Symbol" panose="05050102010706020507" pitchFamily="18" charset="2"/>
                <a:cs typeface="Symbol" panose="05050102010706020507" pitchFamily="18" charset="2"/>
              </a:rPr>
              <a:t>must</a:t>
            </a:r>
            <a:r>
              <a:rPr lang="en-US" sz="2800" spc="-25" dirty="0">
                <a:effectLst/>
                <a:latin typeface="Times New Roman" panose="02020603050405020304" pitchFamily="18" charset="0"/>
                <a:ea typeface="Symbol" panose="05050102010706020507" pitchFamily="18" charset="2"/>
                <a:cs typeface="Symbol" panose="05050102010706020507" pitchFamily="18" charset="2"/>
              </a:rPr>
              <a:t> </a:t>
            </a:r>
            <a:r>
              <a:rPr lang="en-US" sz="2800" dirty="0">
                <a:effectLst/>
                <a:latin typeface="Times New Roman" panose="02020603050405020304" pitchFamily="18" charset="0"/>
                <a:ea typeface="Symbol" panose="05050102010706020507" pitchFamily="18" charset="2"/>
                <a:cs typeface="Symbol" panose="05050102010706020507" pitchFamily="18" charset="2"/>
              </a:rPr>
              <a:t>be</a:t>
            </a:r>
            <a:r>
              <a:rPr lang="en-US" sz="2800" spc="-285" dirty="0">
                <a:effectLst/>
                <a:latin typeface="Times New Roman" panose="02020603050405020304" pitchFamily="18" charset="0"/>
                <a:ea typeface="Symbol" panose="05050102010706020507" pitchFamily="18" charset="2"/>
                <a:cs typeface="Symbol" panose="05050102010706020507" pitchFamily="18" charset="2"/>
              </a:rPr>
              <a:t> </a:t>
            </a:r>
            <a:r>
              <a:rPr lang="en-US" sz="2800" dirty="0">
                <a:effectLst/>
                <a:latin typeface="Times New Roman" panose="02020603050405020304" pitchFamily="18" charset="0"/>
                <a:ea typeface="Symbol" panose="05050102010706020507" pitchFamily="18" charset="2"/>
                <a:cs typeface="Symbol" panose="05050102010706020507" pitchFamily="18" charset="2"/>
              </a:rPr>
              <a:t>established.</a:t>
            </a:r>
            <a:endParaRPr lang="en-IN" sz="2800" dirty="0">
              <a:effectLst/>
              <a:latin typeface="Times New Roman" panose="02020603050405020304" pitchFamily="18" charset="0"/>
              <a:ea typeface="Symbol" panose="05050102010706020507" pitchFamily="18" charset="2"/>
              <a:cs typeface="Symbol" panose="05050102010706020507" pitchFamily="18" charset="2"/>
            </a:endParaRPr>
          </a:p>
          <a:p>
            <a:pPr marL="342900" marR="640715" lvl="0" indent="-342900">
              <a:lnSpc>
                <a:spcPct val="113000"/>
              </a:lnSpc>
              <a:spcBef>
                <a:spcPts val="110"/>
              </a:spcBef>
              <a:spcAft>
                <a:spcPts val="0"/>
              </a:spcAft>
              <a:buSzPts val="1200"/>
              <a:buFont typeface="Symbol" panose="05050102010706020507" pitchFamily="18" charset="2"/>
              <a:buChar char=""/>
              <a:tabLst>
                <a:tab pos="647700" algn="l"/>
                <a:tab pos="648335" algn="l"/>
              </a:tabLst>
            </a:pPr>
            <a:r>
              <a:rPr lang="en-US" sz="2800" spc="-15" dirty="0">
                <a:effectLst/>
                <a:latin typeface="Times New Roman" panose="02020603050405020304" pitchFamily="18" charset="0"/>
                <a:ea typeface="Symbol" panose="05050102010706020507" pitchFamily="18" charset="2"/>
                <a:cs typeface="Symbol" panose="05050102010706020507" pitchFamily="18" charset="2"/>
              </a:rPr>
              <a:t>The</a:t>
            </a:r>
            <a:r>
              <a:rPr lang="en-US" sz="2800" spc="-80" dirty="0">
                <a:effectLst/>
                <a:latin typeface="Times New Roman" panose="02020603050405020304" pitchFamily="18" charset="0"/>
                <a:ea typeface="Symbol" panose="05050102010706020507" pitchFamily="18" charset="2"/>
                <a:cs typeface="Symbol" panose="05050102010706020507" pitchFamily="18" charset="2"/>
              </a:rPr>
              <a:t> </a:t>
            </a:r>
            <a:r>
              <a:rPr lang="en-US" sz="2800" spc="-5" dirty="0">
                <a:effectLst/>
                <a:latin typeface="Times New Roman" panose="02020603050405020304" pitchFamily="18" charset="0"/>
                <a:ea typeface="Symbol" panose="05050102010706020507" pitchFamily="18" charset="2"/>
                <a:cs typeface="Symbol" panose="05050102010706020507" pitchFamily="18" charset="2"/>
              </a:rPr>
              <a:t>E-Banking</a:t>
            </a:r>
            <a:r>
              <a:rPr lang="en-US" sz="2800" spc="-30" dirty="0">
                <a:effectLst/>
                <a:latin typeface="Times New Roman" panose="02020603050405020304" pitchFamily="18" charset="0"/>
                <a:ea typeface="Symbol" panose="05050102010706020507" pitchFamily="18" charset="2"/>
                <a:cs typeface="Symbol" panose="05050102010706020507" pitchFamily="18" charset="2"/>
              </a:rPr>
              <a:t> </a:t>
            </a:r>
            <a:r>
              <a:rPr lang="en-US" sz="2800" spc="-15" dirty="0">
                <a:effectLst/>
                <a:latin typeface="Times New Roman" panose="02020603050405020304" pitchFamily="18" charset="0"/>
                <a:ea typeface="Symbol" panose="05050102010706020507" pitchFamily="18" charset="2"/>
                <a:cs typeface="Symbol" panose="05050102010706020507" pitchFamily="18" charset="2"/>
              </a:rPr>
              <a:t>will</a:t>
            </a:r>
            <a:r>
              <a:rPr lang="en-US" sz="2800" spc="-70" dirty="0">
                <a:effectLst/>
                <a:latin typeface="Times New Roman" panose="02020603050405020304" pitchFamily="18" charset="0"/>
                <a:ea typeface="Symbol" panose="05050102010706020507" pitchFamily="18" charset="2"/>
                <a:cs typeface="Symbol" panose="05050102010706020507" pitchFamily="18" charset="2"/>
              </a:rPr>
              <a:t> </a:t>
            </a:r>
            <a:r>
              <a:rPr lang="en-US" sz="2800" spc="-15" dirty="0">
                <a:effectLst/>
                <a:latin typeface="Times New Roman" panose="02020603050405020304" pitchFamily="18" charset="0"/>
                <a:ea typeface="Symbol" panose="05050102010706020507" pitchFamily="18" charset="2"/>
                <a:cs typeface="Symbol" panose="05050102010706020507" pitchFamily="18" charset="2"/>
              </a:rPr>
              <a:t>be</a:t>
            </a:r>
            <a:r>
              <a:rPr lang="en-US" sz="2800" spc="-90" dirty="0">
                <a:effectLst/>
                <a:latin typeface="Times New Roman" panose="02020603050405020304" pitchFamily="18" charset="0"/>
                <a:ea typeface="Symbol" panose="05050102010706020507" pitchFamily="18" charset="2"/>
                <a:cs typeface="Symbol" panose="05050102010706020507" pitchFamily="18" charset="2"/>
              </a:rPr>
              <a:t> </a:t>
            </a:r>
            <a:r>
              <a:rPr lang="en-US" sz="2800" spc="-15" dirty="0">
                <a:effectLst/>
                <a:latin typeface="Times New Roman" panose="02020603050405020304" pitchFamily="18" charset="0"/>
                <a:ea typeface="Symbol" panose="05050102010706020507" pitchFamily="18" charset="2"/>
                <a:cs typeface="Symbol" panose="05050102010706020507" pitchFamily="18" charset="2"/>
              </a:rPr>
              <a:t>used</a:t>
            </a:r>
            <a:r>
              <a:rPr lang="en-US" sz="2800" spc="-55" dirty="0">
                <a:effectLst/>
                <a:latin typeface="Times New Roman" panose="02020603050405020304" pitchFamily="18" charset="0"/>
                <a:ea typeface="Symbol" panose="05050102010706020507" pitchFamily="18" charset="2"/>
                <a:cs typeface="Symbol" panose="05050102010706020507" pitchFamily="18" charset="2"/>
              </a:rPr>
              <a:t> </a:t>
            </a:r>
            <a:r>
              <a:rPr lang="en-US" sz="2800" spc="-15" dirty="0">
                <a:effectLst/>
                <a:latin typeface="Times New Roman" panose="02020603050405020304" pitchFamily="18" charset="0"/>
                <a:ea typeface="Symbol" panose="05050102010706020507" pitchFamily="18" charset="2"/>
                <a:cs typeface="Symbol" panose="05050102010706020507" pitchFamily="18" charset="2"/>
              </a:rPr>
              <a:t>on</a:t>
            </a:r>
            <a:r>
              <a:rPr lang="en-US" sz="2800" spc="-60" dirty="0">
                <a:effectLst/>
                <a:latin typeface="Times New Roman" panose="02020603050405020304" pitchFamily="18" charset="0"/>
                <a:ea typeface="Symbol" panose="05050102010706020507" pitchFamily="18" charset="2"/>
                <a:cs typeface="Symbol" panose="05050102010706020507" pitchFamily="18" charset="2"/>
              </a:rPr>
              <a:t> </a:t>
            </a:r>
            <a:r>
              <a:rPr lang="en-US" sz="2800" spc="-15" dirty="0">
                <a:effectLst/>
                <a:latin typeface="Times New Roman" panose="02020603050405020304" pitchFamily="18" charset="0"/>
                <a:ea typeface="Symbol" panose="05050102010706020507" pitchFamily="18" charset="2"/>
                <a:cs typeface="Symbol" panose="05050102010706020507" pitchFamily="18" charset="2"/>
              </a:rPr>
              <a:t>PCs</a:t>
            </a:r>
            <a:r>
              <a:rPr lang="en-US" sz="2800" spc="-85" dirty="0">
                <a:effectLst/>
                <a:latin typeface="Times New Roman" panose="02020603050405020304" pitchFamily="18" charset="0"/>
                <a:ea typeface="Symbol" panose="05050102010706020507" pitchFamily="18" charset="2"/>
                <a:cs typeface="Symbol" panose="05050102010706020507" pitchFamily="18" charset="2"/>
              </a:rPr>
              <a:t> </a:t>
            </a:r>
            <a:r>
              <a:rPr lang="en-US" sz="2800" spc="-15" dirty="0">
                <a:effectLst/>
                <a:latin typeface="Times New Roman" panose="02020603050405020304" pitchFamily="18" charset="0"/>
                <a:ea typeface="Symbol" panose="05050102010706020507" pitchFamily="18" charset="2"/>
                <a:cs typeface="Symbol" panose="05050102010706020507" pitchFamily="18" charset="2"/>
              </a:rPr>
              <a:t>and</a:t>
            </a:r>
            <a:r>
              <a:rPr lang="en-US" sz="2800" spc="-75" dirty="0">
                <a:effectLst/>
                <a:latin typeface="Times New Roman" panose="02020603050405020304" pitchFamily="18" charset="0"/>
                <a:ea typeface="Symbol" panose="05050102010706020507" pitchFamily="18" charset="2"/>
                <a:cs typeface="Symbol" panose="05050102010706020507" pitchFamily="18" charset="2"/>
              </a:rPr>
              <a:t> </a:t>
            </a:r>
            <a:r>
              <a:rPr lang="en-US" sz="2800" spc="-15" dirty="0">
                <a:effectLst/>
                <a:latin typeface="Times New Roman" panose="02020603050405020304" pitchFamily="18" charset="0"/>
                <a:ea typeface="Symbol" panose="05050102010706020507" pitchFamily="18" charset="2"/>
                <a:cs typeface="Symbol" panose="05050102010706020507" pitchFamily="18" charset="2"/>
              </a:rPr>
              <a:t>will</a:t>
            </a:r>
            <a:r>
              <a:rPr lang="en-US" sz="2800" spc="-80" dirty="0">
                <a:effectLst/>
                <a:latin typeface="Times New Roman" panose="02020603050405020304" pitchFamily="18" charset="0"/>
                <a:ea typeface="Symbol" panose="05050102010706020507" pitchFamily="18" charset="2"/>
                <a:cs typeface="Symbol" panose="05050102010706020507" pitchFamily="18" charset="2"/>
              </a:rPr>
              <a:t> </a:t>
            </a:r>
            <a:r>
              <a:rPr lang="en-US" sz="2800" spc="-15" dirty="0">
                <a:effectLst/>
                <a:latin typeface="Times New Roman" panose="02020603050405020304" pitchFamily="18" charset="0"/>
                <a:ea typeface="Symbol" panose="05050102010706020507" pitchFamily="18" charset="2"/>
                <a:cs typeface="Symbol" panose="05050102010706020507" pitchFamily="18" charset="2"/>
              </a:rPr>
              <a:t>function</a:t>
            </a:r>
            <a:r>
              <a:rPr lang="en-US" sz="2800" spc="-70" dirty="0">
                <a:effectLst/>
                <a:latin typeface="Times New Roman" panose="02020603050405020304" pitchFamily="18" charset="0"/>
                <a:ea typeface="Symbol" panose="05050102010706020507" pitchFamily="18" charset="2"/>
                <a:cs typeface="Symbol" panose="05050102010706020507" pitchFamily="18" charset="2"/>
              </a:rPr>
              <a:t> </a:t>
            </a:r>
            <a:r>
              <a:rPr lang="en-US" sz="2800" spc="-10" dirty="0">
                <a:effectLst/>
                <a:latin typeface="Times New Roman" panose="02020603050405020304" pitchFamily="18" charset="0"/>
                <a:ea typeface="Symbol" panose="05050102010706020507" pitchFamily="18" charset="2"/>
                <a:cs typeface="Symbol" panose="05050102010706020507" pitchFamily="18" charset="2"/>
              </a:rPr>
              <a:t>via</a:t>
            </a:r>
            <a:r>
              <a:rPr lang="en-US" sz="2800" spc="-50" dirty="0">
                <a:effectLst/>
                <a:latin typeface="Times New Roman" panose="02020603050405020304" pitchFamily="18" charset="0"/>
                <a:ea typeface="Symbol" panose="05050102010706020507" pitchFamily="18" charset="2"/>
                <a:cs typeface="Symbol" panose="05050102010706020507" pitchFamily="18" charset="2"/>
              </a:rPr>
              <a:t> </a:t>
            </a:r>
            <a:r>
              <a:rPr lang="en-US" sz="2800" spc="-10" dirty="0">
                <a:effectLst/>
                <a:latin typeface="Times New Roman" panose="02020603050405020304" pitchFamily="18" charset="0"/>
                <a:ea typeface="Symbol" panose="05050102010706020507" pitchFamily="18" charset="2"/>
                <a:cs typeface="Symbol" panose="05050102010706020507" pitchFamily="18" charset="2"/>
              </a:rPr>
              <a:t>internet</a:t>
            </a:r>
            <a:r>
              <a:rPr lang="en-US" sz="2800" spc="-25" dirty="0">
                <a:effectLst/>
                <a:latin typeface="Times New Roman" panose="02020603050405020304" pitchFamily="18" charset="0"/>
                <a:ea typeface="Symbol" panose="05050102010706020507" pitchFamily="18" charset="2"/>
                <a:cs typeface="Symbol" panose="05050102010706020507" pitchFamily="18" charset="2"/>
              </a:rPr>
              <a:t> </a:t>
            </a:r>
            <a:r>
              <a:rPr lang="en-US" sz="2800" spc="-10" dirty="0">
                <a:effectLst/>
                <a:latin typeface="Times New Roman" panose="02020603050405020304" pitchFamily="18" charset="0"/>
                <a:ea typeface="Symbol" panose="05050102010706020507" pitchFamily="18" charset="2"/>
                <a:cs typeface="Symbol" panose="05050102010706020507" pitchFamily="18" charset="2"/>
              </a:rPr>
              <a:t>or</a:t>
            </a:r>
            <a:r>
              <a:rPr lang="en-US" sz="2800" spc="-40" dirty="0">
                <a:effectLst/>
                <a:latin typeface="Times New Roman" panose="02020603050405020304" pitchFamily="18" charset="0"/>
                <a:ea typeface="Symbol" panose="05050102010706020507" pitchFamily="18" charset="2"/>
                <a:cs typeface="Symbol" panose="05050102010706020507" pitchFamily="18" charset="2"/>
              </a:rPr>
              <a:t> </a:t>
            </a:r>
            <a:r>
              <a:rPr lang="en-US" sz="2800" spc="-10" dirty="0">
                <a:effectLst/>
                <a:latin typeface="Times New Roman" panose="02020603050405020304" pitchFamily="18" charset="0"/>
                <a:ea typeface="Symbol" panose="05050102010706020507" pitchFamily="18" charset="2"/>
                <a:cs typeface="Symbol" panose="05050102010706020507" pitchFamily="18" charset="2"/>
              </a:rPr>
              <a:t>intranet</a:t>
            </a:r>
            <a:r>
              <a:rPr lang="en-US" sz="2800" spc="-285" dirty="0">
                <a:effectLst/>
                <a:latin typeface="Times New Roman" panose="02020603050405020304" pitchFamily="18" charset="0"/>
                <a:ea typeface="Symbol" panose="05050102010706020507" pitchFamily="18" charset="2"/>
                <a:cs typeface="Symbol" panose="05050102010706020507" pitchFamily="18" charset="2"/>
              </a:rPr>
              <a:t> </a:t>
            </a:r>
            <a:r>
              <a:rPr lang="en-US" sz="2800" dirty="0">
                <a:effectLst/>
                <a:latin typeface="Times New Roman" panose="02020603050405020304" pitchFamily="18" charset="0"/>
                <a:ea typeface="Symbol" panose="05050102010706020507" pitchFamily="18" charset="2"/>
                <a:cs typeface="Symbol" panose="05050102010706020507" pitchFamily="18" charset="2"/>
              </a:rPr>
              <a:t>in</a:t>
            </a:r>
            <a:r>
              <a:rPr lang="en-US" sz="2800" spc="-30" dirty="0">
                <a:effectLst/>
                <a:latin typeface="Times New Roman" panose="02020603050405020304" pitchFamily="18" charset="0"/>
                <a:ea typeface="Symbol" panose="05050102010706020507" pitchFamily="18" charset="2"/>
                <a:cs typeface="Symbol" panose="05050102010706020507" pitchFamily="18" charset="2"/>
              </a:rPr>
              <a:t> </a:t>
            </a:r>
            <a:r>
              <a:rPr lang="en-US" sz="2800" dirty="0">
                <a:effectLst/>
                <a:latin typeface="Times New Roman" panose="02020603050405020304" pitchFamily="18" charset="0"/>
                <a:ea typeface="Symbol" panose="05050102010706020507" pitchFamily="18" charset="2"/>
                <a:cs typeface="Symbol" panose="05050102010706020507" pitchFamily="18" charset="2"/>
              </a:rPr>
              <a:t>any web</a:t>
            </a:r>
            <a:r>
              <a:rPr lang="en-US" sz="2800" spc="-25" dirty="0">
                <a:effectLst/>
                <a:latin typeface="Times New Roman" panose="02020603050405020304" pitchFamily="18" charset="0"/>
                <a:ea typeface="Symbol" panose="05050102010706020507" pitchFamily="18" charset="2"/>
                <a:cs typeface="Symbol" panose="05050102010706020507" pitchFamily="18" charset="2"/>
              </a:rPr>
              <a:t> </a:t>
            </a:r>
            <a:r>
              <a:rPr lang="en-US" sz="2800" dirty="0">
                <a:effectLst/>
                <a:latin typeface="Times New Roman" panose="02020603050405020304" pitchFamily="18" charset="0"/>
                <a:ea typeface="Symbol" panose="05050102010706020507" pitchFamily="18" charset="2"/>
                <a:cs typeface="Symbol" panose="05050102010706020507" pitchFamily="18" charset="2"/>
              </a:rPr>
              <a:t>browser.</a:t>
            </a:r>
            <a:endParaRPr lang="en-IN" sz="2800" dirty="0">
              <a:effectLst/>
              <a:latin typeface="Times New Roman" panose="02020603050405020304" pitchFamily="18" charset="0"/>
              <a:ea typeface="Symbol" panose="05050102010706020507" pitchFamily="18" charset="2"/>
              <a:cs typeface="Symbol" panose="05050102010706020507" pitchFamily="18" charset="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901338" y="258121"/>
            <a:ext cx="10071462" cy="769441"/>
          </a:xfrm>
          <a:prstGeom prst="rect">
            <a:avLst/>
          </a:prstGeom>
          <a:noFill/>
        </p:spPr>
        <p:txBody>
          <a:bodyPr wrap="square" rtlCol="0" anchor="ctr">
            <a:spAutoFit/>
          </a:bodyPr>
          <a:lstStyle/>
          <a:p>
            <a:pPr algn="ctr"/>
            <a:r>
              <a:rPr lang="en-GB" altLang="ko-KR" sz="4400" b="1" dirty="0">
                <a:solidFill>
                  <a:schemeClr val="accent1">
                    <a:lumMod val="40000"/>
                    <a:lumOff val="60000"/>
                  </a:schemeClr>
                </a:solidFill>
                <a:latin typeface="+mj-lt"/>
                <a:cs typeface="Arial" pitchFamily="34" charset="0"/>
              </a:rPr>
              <a:t>        S/W and H/W Requirements</a:t>
            </a:r>
            <a:endParaRPr lang="ko-KR" altLang="en-US" sz="4400" b="1" dirty="0">
              <a:solidFill>
                <a:schemeClr val="accent1">
                  <a:lumMod val="40000"/>
                  <a:lumOff val="60000"/>
                </a:schemeClr>
              </a:solidFill>
              <a:latin typeface="+mj-lt"/>
              <a:cs typeface="Arial" pitchFamily="34" charset="0"/>
            </a:endParaRPr>
          </a:p>
        </p:txBody>
      </p:sp>
      <p:sp>
        <p:nvSpPr>
          <p:cNvPr id="3" name="TextBox 2">
            <a:extLst>
              <a:ext uri="{FF2B5EF4-FFF2-40B4-BE49-F238E27FC236}">
                <a16:creationId xmlns:a16="http://schemas.microsoft.com/office/drawing/2014/main" id="{81637828-380D-4ECF-8370-65FACB7001D9}"/>
              </a:ext>
            </a:extLst>
          </p:cNvPr>
          <p:cNvSpPr txBox="1"/>
          <p:nvPr/>
        </p:nvSpPr>
        <p:spPr>
          <a:xfrm>
            <a:off x="901339" y="1551297"/>
            <a:ext cx="11234060" cy="4384277"/>
          </a:xfrm>
          <a:prstGeom prst="rect">
            <a:avLst/>
          </a:prstGeom>
          <a:noFill/>
        </p:spPr>
        <p:txBody>
          <a:bodyPr wrap="square" rtlCol="0">
            <a:spAutoFit/>
          </a:bodyPr>
          <a:lstStyle/>
          <a:p>
            <a:pPr marL="190500">
              <a:spcBef>
                <a:spcPts val="450"/>
              </a:spcBef>
              <a:spcAft>
                <a:spcPts val="0"/>
              </a:spcAft>
            </a:pPr>
            <a:r>
              <a:rPr lang="en-US" sz="1800" u="sng" dirty="0">
                <a:effectLst/>
                <a:latin typeface="Times New Roman" panose="02020603050405020304" pitchFamily="18" charset="0"/>
                <a:ea typeface="Times New Roman" panose="02020603050405020304" pitchFamily="18" charset="0"/>
              </a:rPr>
              <a:t>Server</a:t>
            </a:r>
            <a:r>
              <a:rPr lang="en-US" sz="1800" u="sng" spc="-10" dirty="0">
                <a:effectLst/>
                <a:latin typeface="Times New Roman" panose="02020603050405020304" pitchFamily="18" charset="0"/>
                <a:ea typeface="Times New Roman" panose="02020603050405020304" pitchFamily="18" charset="0"/>
              </a:rPr>
              <a:t> </a:t>
            </a:r>
            <a:r>
              <a:rPr lang="en-US" sz="1800" u="sng" dirty="0">
                <a:effectLst/>
                <a:latin typeface="Times New Roman" panose="02020603050405020304" pitchFamily="18" charset="0"/>
                <a:ea typeface="Times New Roman" panose="02020603050405020304" pitchFamily="18" charset="0"/>
              </a:rPr>
              <a:t>Side:</a:t>
            </a: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190500">
              <a:spcBef>
                <a:spcPts val="450"/>
              </a:spcBef>
              <a:spcAft>
                <a:spcPts val="0"/>
              </a:spcAft>
            </a:pPr>
            <a:r>
              <a:rPr lang="en-US" sz="1800" b="1" dirty="0">
                <a:effectLst/>
                <a:latin typeface="Times New Roman" panose="02020603050405020304" pitchFamily="18" charset="0"/>
                <a:ea typeface="Times New Roman" panose="02020603050405020304" pitchFamily="18" charset="0"/>
              </a:rPr>
              <a:t>Processor:</a:t>
            </a:r>
            <a:r>
              <a:rPr lang="en-US" sz="1800" b="1"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Intel®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Xeon®</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processor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3500</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series</a:t>
            </a:r>
            <a:endParaRPr lang="en-IN" sz="1800" dirty="0">
              <a:effectLst/>
              <a:latin typeface="Times New Roman" panose="02020603050405020304" pitchFamily="18" charset="0"/>
              <a:ea typeface="Times New Roman" panose="02020603050405020304" pitchFamily="18" charset="0"/>
            </a:endParaRPr>
          </a:p>
          <a:p>
            <a:pPr marL="190500">
              <a:spcBef>
                <a:spcPts val="885"/>
              </a:spcBef>
              <a:spcAft>
                <a:spcPts val="0"/>
              </a:spcAft>
            </a:pPr>
            <a:r>
              <a:rPr lang="en-US" sz="1800" b="1" dirty="0">
                <a:effectLst/>
                <a:latin typeface="Times New Roman" panose="02020603050405020304" pitchFamily="18" charset="0"/>
                <a:ea typeface="Times New Roman" panose="02020603050405020304" pitchFamily="18" charset="0"/>
              </a:rPr>
              <a:t>HDD:</a:t>
            </a:r>
            <a:r>
              <a:rPr lang="en-US" sz="1800" b="1"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Minimum 500GB Disk Space</a:t>
            </a:r>
            <a:endParaRPr lang="en-IN" sz="1800" dirty="0">
              <a:effectLst/>
              <a:latin typeface="Times New Roman" panose="02020603050405020304" pitchFamily="18" charset="0"/>
              <a:ea typeface="Times New Roman" panose="02020603050405020304" pitchFamily="18" charset="0"/>
            </a:endParaRPr>
          </a:p>
          <a:p>
            <a:pPr marL="190500" marR="4639310">
              <a:lnSpc>
                <a:spcPct val="165000"/>
              </a:lnSpc>
              <a:spcBef>
                <a:spcPts val="890"/>
              </a:spcBef>
              <a:spcAft>
                <a:spcPts val="0"/>
              </a:spcAft>
            </a:pPr>
            <a:r>
              <a:rPr lang="en-US" sz="1800" b="1" dirty="0">
                <a:effectLst/>
                <a:latin typeface="Times New Roman" panose="02020603050405020304" pitchFamily="18" charset="0"/>
                <a:ea typeface="Times New Roman" panose="02020603050405020304" pitchFamily="18" charset="0"/>
              </a:rPr>
              <a:t>RAM: </a:t>
            </a:r>
            <a:r>
              <a:rPr lang="en-US" sz="1800" dirty="0">
                <a:effectLst/>
                <a:latin typeface="Times New Roman" panose="02020603050405020304" pitchFamily="18" charset="0"/>
                <a:ea typeface="Times New Roman" panose="02020603050405020304" pitchFamily="18" charset="0"/>
              </a:rPr>
              <a:t>Minimum 4GB</a:t>
            </a:r>
            <a:r>
              <a:rPr lang="en-US" sz="1800"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OS: </a:t>
            </a:r>
            <a:r>
              <a:rPr lang="en-US" sz="1800" dirty="0">
                <a:effectLst/>
                <a:latin typeface="Times New Roman" panose="02020603050405020304" pitchFamily="18" charset="0"/>
                <a:ea typeface="Times New Roman" panose="02020603050405020304" pitchFamily="18" charset="0"/>
              </a:rPr>
              <a:t>Windows 10, Linux 6</a:t>
            </a:r>
          </a:p>
          <a:p>
            <a:pPr marL="190500" marR="4639310">
              <a:lnSpc>
                <a:spcPct val="165000"/>
              </a:lnSpc>
              <a:spcBef>
                <a:spcPts val="890"/>
              </a:spcBef>
              <a:spcAft>
                <a:spcPts val="0"/>
              </a:spcAft>
            </a:pPr>
            <a:r>
              <a:rPr lang="en-US" sz="1800" spc="-28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Database:</a:t>
            </a:r>
            <a:r>
              <a:rPr lang="en-US" sz="1800" b="1"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MySQL</a:t>
            </a:r>
            <a:endParaRPr lang="en-IN"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190500"/>
            <a:r>
              <a:rPr lang="en-US" sz="1800" u="sng" dirty="0">
                <a:effectLst/>
                <a:latin typeface="Times New Roman" panose="02020603050405020304" pitchFamily="18" charset="0"/>
                <a:ea typeface="Times New Roman" panose="02020603050405020304" pitchFamily="18" charset="0"/>
              </a:rPr>
              <a:t>Client</a:t>
            </a:r>
            <a:r>
              <a:rPr lang="en-US" sz="1800" u="sng" spc="-15" dirty="0">
                <a:effectLst/>
                <a:latin typeface="Times New Roman" panose="02020603050405020304" pitchFamily="18" charset="0"/>
                <a:ea typeface="Times New Roman" panose="02020603050405020304" pitchFamily="18" charset="0"/>
              </a:rPr>
              <a:t> </a:t>
            </a:r>
            <a:r>
              <a:rPr lang="en-US" sz="1800" u="sng" dirty="0">
                <a:effectLst/>
                <a:latin typeface="Times New Roman" panose="02020603050405020304" pitchFamily="18" charset="0"/>
                <a:ea typeface="Times New Roman" panose="02020603050405020304" pitchFamily="18" charset="0"/>
              </a:rPr>
              <a:t>Side</a:t>
            </a:r>
            <a:r>
              <a:rPr lang="en-US" sz="1800" u="sng" spc="-10" dirty="0">
                <a:effectLst/>
                <a:latin typeface="Times New Roman" panose="02020603050405020304" pitchFamily="18" charset="0"/>
                <a:ea typeface="Times New Roman" panose="02020603050405020304" pitchFamily="18" charset="0"/>
              </a:rPr>
              <a:t> </a:t>
            </a:r>
            <a:r>
              <a:rPr lang="en-US" sz="1800" u="sng" dirty="0">
                <a:effectLst/>
                <a:latin typeface="Times New Roman" panose="02020603050405020304" pitchFamily="18" charset="0"/>
                <a:ea typeface="Times New Roman" panose="02020603050405020304" pitchFamily="18" charset="0"/>
              </a:rPr>
              <a:t>(minimum</a:t>
            </a:r>
            <a:r>
              <a:rPr lang="en-US" sz="1800" u="sng" spc="-10" dirty="0">
                <a:effectLst/>
                <a:latin typeface="Times New Roman" panose="02020603050405020304" pitchFamily="18" charset="0"/>
                <a:ea typeface="Times New Roman" panose="02020603050405020304" pitchFamily="18" charset="0"/>
              </a:rPr>
              <a:t> </a:t>
            </a:r>
            <a:r>
              <a:rPr lang="en-US" sz="1800" u="sng" dirty="0">
                <a:effectLst/>
                <a:latin typeface="Times New Roman" panose="02020603050405020304" pitchFamily="18" charset="0"/>
                <a:ea typeface="Times New Roman" panose="02020603050405020304" pitchFamily="18" charset="0"/>
              </a:rPr>
              <a:t>requirement):</a:t>
            </a: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190500">
              <a:spcBef>
                <a:spcPts val="1025"/>
              </a:spcBef>
              <a:spcAft>
                <a:spcPts val="0"/>
              </a:spcAft>
            </a:pPr>
            <a:r>
              <a:rPr lang="en-US" sz="1800" b="1" dirty="0">
                <a:effectLst/>
                <a:latin typeface="Times New Roman" panose="02020603050405020304" pitchFamily="18" charset="0"/>
                <a:ea typeface="Times New Roman" panose="02020603050405020304" pitchFamily="18" charset="0"/>
              </a:rPr>
              <a:t>Processor: </a:t>
            </a:r>
            <a:r>
              <a:rPr lang="en-US" sz="1800" dirty="0">
                <a:effectLst/>
                <a:latin typeface="Times New Roman" panose="02020603050405020304" pitchFamily="18" charset="0"/>
                <a:ea typeface="Times New Roman" panose="02020603050405020304" pitchFamily="18" charset="0"/>
              </a:rPr>
              <a:t>Intel</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Dual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Core</a:t>
            </a:r>
            <a:endParaRPr lang="en-IN" sz="1800" dirty="0">
              <a:effectLst/>
              <a:latin typeface="Times New Roman" panose="02020603050405020304" pitchFamily="18" charset="0"/>
              <a:ea typeface="Times New Roman" panose="02020603050405020304" pitchFamily="18" charset="0"/>
            </a:endParaRPr>
          </a:p>
          <a:p>
            <a:pPr marL="190500">
              <a:spcBef>
                <a:spcPts val="910"/>
              </a:spcBef>
              <a:spcAft>
                <a:spcPts val="0"/>
              </a:spcAft>
            </a:pPr>
            <a:r>
              <a:rPr lang="en-US" sz="1800" b="1" dirty="0">
                <a:effectLst/>
                <a:latin typeface="Times New Roman" panose="02020603050405020304" pitchFamily="18" charset="0"/>
                <a:ea typeface="Times New Roman" panose="02020603050405020304" pitchFamily="18" charset="0"/>
              </a:rPr>
              <a:t>HDD:</a:t>
            </a:r>
            <a:r>
              <a:rPr lang="en-US" sz="1800" b="1"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Minimum 80GB Disk Space</a:t>
            </a:r>
            <a:endParaRPr lang="en-IN" sz="1800" dirty="0">
              <a:effectLst/>
              <a:latin typeface="Times New Roman" panose="02020603050405020304" pitchFamily="18" charset="0"/>
              <a:ea typeface="Times New Roman" panose="02020603050405020304" pitchFamily="18" charset="0"/>
            </a:endParaRPr>
          </a:p>
          <a:p>
            <a:pPr marL="190500">
              <a:spcBef>
                <a:spcPts val="890"/>
              </a:spcBef>
              <a:spcAft>
                <a:spcPts val="0"/>
              </a:spcAft>
            </a:pPr>
            <a:r>
              <a:rPr lang="en-US" sz="1800" b="1" dirty="0">
                <a:effectLst/>
                <a:latin typeface="Times New Roman" panose="02020603050405020304" pitchFamily="18" charset="0"/>
                <a:ea typeface="Times New Roman" panose="02020603050405020304" pitchFamily="18" charset="0"/>
              </a:rPr>
              <a:t>RAM:</a:t>
            </a:r>
            <a:r>
              <a:rPr lang="en-US" sz="1800" b="1"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Minimum 2GB</a:t>
            </a:r>
            <a:endParaRPr lang="en-IN" sz="1800" dirty="0">
              <a:effectLst/>
              <a:latin typeface="Times New Roman" panose="02020603050405020304" pitchFamily="18" charset="0"/>
              <a:ea typeface="Times New Roman" panose="02020603050405020304" pitchFamily="18" charset="0"/>
            </a:endParaRPr>
          </a:p>
          <a:p>
            <a:pPr marL="190500">
              <a:spcBef>
                <a:spcPts val="890"/>
              </a:spcBef>
              <a:spcAft>
                <a:spcPts val="0"/>
              </a:spcAft>
            </a:pPr>
            <a:r>
              <a:rPr lang="en-US" sz="1800" b="1" dirty="0">
                <a:effectLst/>
                <a:latin typeface="Times New Roman" panose="02020603050405020304" pitchFamily="18" charset="0"/>
                <a:ea typeface="Times New Roman" panose="02020603050405020304" pitchFamily="18" charset="0"/>
              </a:rPr>
              <a:t>OS:</a:t>
            </a:r>
            <a:r>
              <a:rPr lang="en-US" sz="1800" b="1"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Windows 7, Linux</a:t>
            </a:r>
            <a:endParaRPr lang="en-IN" sz="18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1637828-380D-4ECF-8370-65FACB7001D9}"/>
              </a:ext>
            </a:extLst>
          </p:cNvPr>
          <p:cNvSpPr txBox="1"/>
          <p:nvPr/>
        </p:nvSpPr>
        <p:spPr>
          <a:xfrm>
            <a:off x="481263" y="1183916"/>
            <a:ext cx="10985023" cy="5016758"/>
          </a:xfrm>
          <a:prstGeom prst="rect">
            <a:avLst/>
          </a:prstGeom>
          <a:noFill/>
        </p:spPr>
        <p:txBody>
          <a:bodyPr wrap="square" rtlCol="0">
            <a:spAutoFit/>
          </a:bodyPr>
          <a:lstStyle/>
          <a:p>
            <a:pPr algn="l">
              <a:buFont typeface="+mj-lt"/>
              <a:buAutoNum type="arabicPeriod"/>
            </a:pPr>
            <a:r>
              <a:rPr lang="en-US" sz="2000" b="1" i="0" dirty="0">
                <a:effectLst/>
                <a:latin typeface="Söhne"/>
              </a:rPr>
              <a:t>Convenience</a:t>
            </a:r>
            <a:r>
              <a:rPr lang="en-US" sz="2000" i="0" dirty="0">
                <a:effectLst/>
                <a:latin typeface="Söhne"/>
              </a:rPr>
              <a:t>: E-banking allows customers to access their accounts and perform transactions from the comfort of their own homes or offices. This eliminates the need to physically visit a bank, saving customers time and effort.</a:t>
            </a:r>
          </a:p>
          <a:p>
            <a:pPr algn="l">
              <a:buFont typeface="+mj-lt"/>
              <a:buAutoNum type="arabicPeriod"/>
            </a:pPr>
            <a:r>
              <a:rPr lang="en-US" sz="2000" b="1" i="0" dirty="0">
                <a:effectLst/>
                <a:latin typeface="Söhne"/>
              </a:rPr>
              <a:t>Accessibility</a:t>
            </a:r>
            <a:r>
              <a:rPr lang="en-US" sz="2000" i="0" dirty="0">
                <a:effectLst/>
                <a:latin typeface="Söhne"/>
              </a:rPr>
              <a:t>: E-banking allows customers to access their accounts and perform transactions 24/7, which is especially useful for those who work irregular hours or live far away from a physical bank branch.</a:t>
            </a:r>
          </a:p>
          <a:p>
            <a:pPr algn="l">
              <a:buFont typeface="+mj-lt"/>
              <a:buAutoNum type="arabicPeriod"/>
            </a:pPr>
            <a:r>
              <a:rPr lang="en-US" sz="2000" b="1" i="0" dirty="0">
                <a:effectLst/>
                <a:latin typeface="Söhne"/>
              </a:rPr>
              <a:t>Cost-effectiveness</a:t>
            </a:r>
            <a:r>
              <a:rPr lang="en-US" sz="2000" i="0" dirty="0">
                <a:effectLst/>
                <a:latin typeface="Söhne"/>
              </a:rPr>
              <a:t>: E-banking reduces the need for a large number of physical bank branches, which can be expensive to maintain. This can lead to cost savings for both the bank and the customer.</a:t>
            </a:r>
          </a:p>
          <a:p>
            <a:pPr algn="l">
              <a:buFont typeface="+mj-lt"/>
              <a:buAutoNum type="arabicPeriod"/>
            </a:pPr>
            <a:r>
              <a:rPr lang="en-US" sz="2000" b="1" i="0" dirty="0">
                <a:effectLst/>
                <a:latin typeface="Söhne"/>
              </a:rPr>
              <a:t>Improved efficiency</a:t>
            </a:r>
            <a:r>
              <a:rPr lang="en-US" sz="2000" i="0" dirty="0">
                <a:effectLst/>
                <a:latin typeface="Söhne"/>
              </a:rPr>
              <a:t>: E-banking can automate many banking processes, reducing the need for manual intervention and improving efficiency. This can lead to faster transaction processing times and fewer errors. </a:t>
            </a:r>
          </a:p>
          <a:p>
            <a:pPr algn="l">
              <a:buFont typeface="+mj-lt"/>
              <a:buAutoNum type="arabicPeriod"/>
            </a:pPr>
            <a:r>
              <a:rPr lang="en-US" sz="2000" b="1" i="0" dirty="0">
                <a:effectLst/>
                <a:latin typeface="Söhne"/>
              </a:rPr>
              <a:t>Environmental benefits</a:t>
            </a:r>
            <a:r>
              <a:rPr lang="en-US" sz="2000" i="0" dirty="0">
                <a:effectLst/>
                <a:latin typeface="Söhne"/>
              </a:rPr>
              <a:t>: E-banking reduces the need for customers to drive to physical bank branches, which can reduce carbon emissions and help to protect the environment.</a:t>
            </a:r>
          </a:p>
          <a:p>
            <a:pPr algn="l"/>
            <a:endParaRPr lang="en-US" sz="2000" i="0" dirty="0">
              <a:effectLst/>
              <a:latin typeface="Söhne"/>
            </a:endParaRPr>
          </a:p>
          <a:p>
            <a:pPr algn="l"/>
            <a:r>
              <a:rPr lang="en-US" sz="2000" i="0" dirty="0">
                <a:effectLst/>
                <a:latin typeface="Söhne"/>
              </a:rPr>
              <a:t>Overall, an e-banking project can provide a range of benefits to both banks and customers, making it a worthwhile investment for many financial institutions.</a:t>
            </a:r>
          </a:p>
        </p:txBody>
      </p:sp>
      <p:sp>
        <p:nvSpPr>
          <p:cNvPr id="20" name="TextBox 19">
            <a:extLst>
              <a:ext uri="{FF2B5EF4-FFF2-40B4-BE49-F238E27FC236}">
                <a16:creationId xmlns:a16="http://schemas.microsoft.com/office/drawing/2014/main" id="{5CF5BDA4-10C7-46A6-AC30-523A3FC438AC}"/>
              </a:ext>
            </a:extLst>
          </p:cNvPr>
          <p:cNvSpPr txBox="1"/>
          <p:nvPr/>
        </p:nvSpPr>
        <p:spPr>
          <a:xfrm>
            <a:off x="1890678" y="229245"/>
            <a:ext cx="7159330" cy="830997"/>
          </a:xfrm>
          <a:prstGeom prst="rect">
            <a:avLst/>
          </a:prstGeom>
          <a:noFill/>
        </p:spPr>
        <p:txBody>
          <a:bodyPr wrap="square" rtlCol="0" anchor="ctr">
            <a:spAutoFit/>
          </a:bodyPr>
          <a:lstStyle/>
          <a:p>
            <a:r>
              <a:rPr lang="en-GB" altLang="ko-KR" sz="4800" b="1" dirty="0">
                <a:solidFill>
                  <a:schemeClr val="accent1">
                    <a:lumMod val="40000"/>
                    <a:lumOff val="60000"/>
                  </a:schemeClr>
                </a:solidFill>
                <a:latin typeface="+mj-lt"/>
                <a:cs typeface="Arial" pitchFamily="34" charset="0"/>
              </a:rPr>
              <a:t>                Advantages</a:t>
            </a:r>
            <a:endParaRPr lang="ko-KR" altLang="en-US" sz="4800" b="1" dirty="0">
              <a:solidFill>
                <a:schemeClr val="accent1">
                  <a:lumMod val="40000"/>
                  <a:lumOff val="60000"/>
                </a:schemeClr>
              </a:solidFill>
              <a:latin typeface="+mj-lt"/>
              <a:cs typeface="Arial" pitchFamily="34" charset="0"/>
            </a:endParaRPr>
          </a:p>
        </p:txBody>
      </p:sp>
    </p:spTree>
    <p:extLst>
      <p:ext uri="{BB962C8B-B14F-4D97-AF65-F5344CB8AC3E}">
        <p14:creationId xmlns:p14="http://schemas.microsoft.com/office/powerpoint/2010/main" val="501001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 Disadvantages</a:t>
            </a:r>
            <a:endParaRPr lang="ko-KR" altLang="en-US" sz="4800" b="1" dirty="0">
              <a:solidFill>
                <a:schemeClr val="accent1">
                  <a:lumMod val="40000"/>
                  <a:lumOff val="60000"/>
                </a:schemeClr>
              </a:solidFill>
              <a:latin typeface="+mj-lt"/>
              <a:cs typeface="Arial" pitchFamily="34" charset="0"/>
            </a:endParaRPr>
          </a:p>
        </p:txBody>
      </p:sp>
      <p:sp>
        <p:nvSpPr>
          <p:cNvPr id="3" name="Rectangle 2"/>
          <p:cNvSpPr/>
          <p:nvPr/>
        </p:nvSpPr>
        <p:spPr>
          <a:xfrm>
            <a:off x="856648" y="2142309"/>
            <a:ext cx="11148117" cy="1938992"/>
          </a:xfrm>
          <a:prstGeom prst="rect">
            <a:avLst/>
          </a:prstGeom>
        </p:spPr>
        <p:txBody>
          <a:bodyPr wrap="square">
            <a:spAutoFit/>
          </a:bodyPr>
          <a:lstStyle/>
          <a:p>
            <a:pPr algn="l">
              <a:buFont typeface="+mj-lt"/>
              <a:buAutoNum type="arabicPeriod"/>
            </a:pPr>
            <a:r>
              <a:rPr lang="en-US" sz="2400" b="0" i="0" dirty="0">
                <a:effectLst/>
                <a:latin typeface="Söhne"/>
              </a:rPr>
              <a:t>Technical difficulties</a:t>
            </a:r>
          </a:p>
          <a:p>
            <a:pPr algn="l">
              <a:buFont typeface="+mj-lt"/>
              <a:buAutoNum type="arabicPeriod"/>
            </a:pPr>
            <a:r>
              <a:rPr lang="en-US" sz="2400" b="0" i="0" dirty="0">
                <a:effectLst/>
                <a:latin typeface="Söhne"/>
              </a:rPr>
              <a:t>Security risks</a:t>
            </a:r>
          </a:p>
          <a:p>
            <a:pPr algn="l">
              <a:buFont typeface="+mj-lt"/>
              <a:buAutoNum type="arabicPeriod"/>
            </a:pPr>
            <a:r>
              <a:rPr lang="en-US" sz="2400" b="0" i="0" dirty="0">
                <a:effectLst/>
                <a:latin typeface="Söhne"/>
              </a:rPr>
              <a:t>Lack of personal interaction </a:t>
            </a:r>
          </a:p>
          <a:p>
            <a:pPr algn="l">
              <a:buFont typeface="+mj-lt"/>
              <a:buAutoNum type="arabicPeriod"/>
            </a:pPr>
            <a:r>
              <a:rPr lang="en-US" sz="2400" b="0" i="0" dirty="0">
                <a:effectLst/>
                <a:latin typeface="Söhne"/>
              </a:rPr>
              <a:t>Fees</a:t>
            </a:r>
          </a:p>
          <a:p>
            <a:pPr algn="l">
              <a:buFont typeface="+mj-lt"/>
              <a:buAutoNum type="arabicPeriod"/>
            </a:pPr>
            <a:r>
              <a:rPr lang="en-US" sz="2400" b="0" i="0" dirty="0">
                <a:effectLst/>
                <a:latin typeface="Söhne"/>
              </a:rPr>
              <a:t>Limited access to cash</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1637828-380D-4ECF-8370-65FACB7001D9}"/>
              </a:ext>
            </a:extLst>
          </p:cNvPr>
          <p:cNvSpPr txBox="1"/>
          <p:nvPr/>
        </p:nvSpPr>
        <p:spPr>
          <a:xfrm>
            <a:off x="778729" y="1592084"/>
            <a:ext cx="10634541" cy="4401205"/>
          </a:xfrm>
          <a:prstGeom prst="rect">
            <a:avLst/>
          </a:prstGeom>
          <a:noFill/>
        </p:spPr>
        <p:txBody>
          <a:bodyPr wrap="square" rtlCol="0">
            <a:spAutoFit/>
          </a:bodyPr>
          <a:lstStyle/>
          <a:p>
            <a:pPr algn="just"/>
            <a:r>
              <a:rPr lang="en-US" sz="2800" dirty="0">
                <a:effectLst/>
                <a:latin typeface="Times New Roman" panose="02020603050405020304" pitchFamily="18" charset="0"/>
                <a:ea typeface="Times New Roman" panose="02020603050405020304" pitchFamily="18" charset="0"/>
              </a:rPr>
              <a:t>This project helps banks manage their operations efficiently and effectively. The system provides several benefits such as enhanced security, increased accuracy in transactions, real-time data access, and improved customer service. With the use of an e-bank management system, banks can reduce operational costs and streamline their processes, which in turn, can result in higher profitability. Additionally, this system allows customers to access banking services anytime and anywhere, making it more convenient for them. Overall, an e-bank management system is a valuable investment for any bank seeking to remain competitive in today's digital age</a:t>
            </a:r>
            <a:endParaRPr lang="en-US" sz="2800" b="1" dirty="0">
              <a:solidFill>
                <a:schemeClr val="bg1"/>
              </a:solidFill>
            </a:endParaRPr>
          </a:p>
        </p:txBody>
      </p:sp>
      <p:sp>
        <p:nvSpPr>
          <p:cNvPr id="20" name="TextBox 19">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pPr algn="ctr"/>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Conclusion</a:t>
            </a:r>
            <a:endParaRPr lang="ko-KR" altLang="en-US" sz="4800" b="1" dirty="0">
              <a:solidFill>
                <a:schemeClr val="accent1">
                  <a:lumMod val="40000"/>
                  <a:lumOff val="60000"/>
                </a:schemeClr>
              </a:solidFill>
              <a:latin typeface="+mj-lt"/>
              <a:cs typeface="Arial" pitchFamily="34" charset="0"/>
            </a:endParaRPr>
          </a:p>
        </p:txBody>
      </p:sp>
    </p:spTree>
    <p:extLst>
      <p:ext uri="{BB962C8B-B14F-4D97-AF65-F5344CB8AC3E}">
        <p14:creationId xmlns:p14="http://schemas.microsoft.com/office/powerpoint/2010/main" val="899384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1637828-380D-4ECF-8370-65FACB7001D9}"/>
              </a:ext>
            </a:extLst>
          </p:cNvPr>
          <p:cNvSpPr txBox="1"/>
          <p:nvPr/>
        </p:nvSpPr>
        <p:spPr>
          <a:xfrm>
            <a:off x="625643" y="1881057"/>
            <a:ext cx="11104804" cy="3016723"/>
          </a:xfrm>
          <a:prstGeom prst="rect">
            <a:avLst/>
          </a:prstGeom>
          <a:noFill/>
        </p:spPr>
        <p:txBody>
          <a:bodyPr wrap="square" rtlCol="0">
            <a:spAutoFit/>
          </a:bodyPr>
          <a:lstStyle/>
          <a:p>
            <a:pPr marL="647700" marR="635000" algn="just">
              <a:lnSpc>
                <a:spcPct val="115000"/>
              </a:lnSpc>
              <a:spcBef>
                <a:spcPts val="820"/>
              </a:spcBef>
              <a:spcAft>
                <a:spcPts val="0"/>
              </a:spcAft>
            </a:pPr>
            <a:r>
              <a:rPr lang="en-US" sz="2400" dirty="0">
                <a:effectLst/>
                <a:latin typeface="Times New Roman" panose="02020603050405020304" pitchFamily="18" charset="0"/>
                <a:ea typeface="Times New Roman" panose="02020603050405020304" pitchFamily="18" charset="0"/>
              </a:rPr>
              <a:t>This project can be enhanced further by adding payment gateway integration:</a:t>
            </a:r>
          </a:p>
          <a:p>
            <a:pPr marL="647700" marR="635000" algn="just">
              <a:lnSpc>
                <a:spcPct val="115000"/>
              </a:lnSpc>
              <a:spcBef>
                <a:spcPts val="820"/>
              </a:spcBef>
              <a:spcAft>
                <a:spcPts val="0"/>
              </a:spcAft>
            </a:pPr>
            <a:r>
              <a:rPr lang="en-US" sz="2400" dirty="0">
                <a:effectLst/>
                <a:latin typeface="Times New Roman" panose="02020603050405020304" pitchFamily="18" charset="0"/>
                <a:ea typeface="Times New Roman" panose="02020603050405020304" pitchFamily="18" charset="0"/>
              </a:rPr>
              <a:t> Integration with Multiple Payment Gateways, Seamless Payment Processing, Enhanced Security, International Transactions.</a:t>
            </a:r>
          </a:p>
          <a:p>
            <a:pPr marL="647700" marR="635000" algn="just">
              <a:lnSpc>
                <a:spcPct val="115000"/>
              </a:lnSpc>
              <a:spcBef>
                <a:spcPts val="820"/>
              </a:spcBef>
              <a:spcAft>
                <a:spcPts val="0"/>
              </a:spcAft>
            </a:pPr>
            <a:r>
              <a:rPr lang="en-US" sz="2400" dirty="0">
                <a:effectLst/>
                <a:latin typeface="Times New Roman" panose="02020603050405020304" pitchFamily="18" charset="0"/>
                <a:ea typeface="Times New Roman" panose="02020603050405020304" pitchFamily="18" charset="0"/>
              </a:rPr>
              <a:t>The software is flexible enough to be modified and implemented as per</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future requirements 	</a:t>
            </a: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 </a:t>
            </a:r>
            <a:endParaRPr lang="en-US" b="1" dirty="0">
              <a:solidFill>
                <a:schemeClr val="bg1"/>
              </a:solidFill>
            </a:endParaRPr>
          </a:p>
        </p:txBody>
      </p:sp>
      <p:sp>
        <p:nvSpPr>
          <p:cNvPr id="21" name="TextBox 20">
            <a:extLst>
              <a:ext uri="{FF2B5EF4-FFF2-40B4-BE49-F238E27FC236}">
                <a16:creationId xmlns:a16="http://schemas.microsoft.com/office/drawing/2014/main" id="{5CF5BDA4-10C7-46A6-AC30-523A3FC438AC}"/>
              </a:ext>
            </a:extLst>
          </p:cNvPr>
          <p:cNvSpPr txBox="1"/>
          <p:nvPr/>
        </p:nvSpPr>
        <p:spPr>
          <a:xfrm>
            <a:off x="979714" y="258121"/>
            <a:ext cx="8921932" cy="830997"/>
          </a:xfrm>
          <a:prstGeom prst="rect">
            <a:avLst/>
          </a:prstGeom>
          <a:noFill/>
        </p:spPr>
        <p:txBody>
          <a:bodyPr wrap="square" rtlCol="0" anchor="ctr">
            <a:spAutoFit/>
          </a:bodyPr>
          <a:lstStyle/>
          <a:p>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Future Enhancement</a:t>
            </a:r>
            <a:endParaRPr lang="ko-KR" altLang="en-US" sz="4800" b="1" dirty="0">
              <a:solidFill>
                <a:schemeClr val="accent1">
                  <a:lumMod val="40000"/>
                  <a:lumOff val="60000"/>
                </a:schemeClr>
              </a:solidFill>
              <a:latin typeface="+mj-lt"/>
              <a:cs typeface="Arial" pitchFamily="34" charset="0"/>
            </a:endParaRPr>
          </a:p>
        </p:txBody>
      </p:sp>
    </p:spTree>
    <p:extLst>
      <p:ext uri="{BB962C8B-B14F-4D97-AF65-F5344CB8AC3E}">
        <p14:creationId xmlns:p14="http://schemas.microsoft.com/office/powerpoint/2010/main" val="8993848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637828-380D-4ECF-8370-65FACB7001D9}"/>
              </a:ext>
            </a:extLst>
          </p:cNvPr>
          <p:cNvSpPr txBox="1"/>
          <p:nvPr/>
        </p:nvSpPr>
        <p:spPr>
          <a:xfrm>
            <a:off x="289789" y="1815740"/>
            <a:ext cx="11612422" cy="1577932"/>
          </a:xfrm>
          <a:prstGeom prst="rect">
            <a:avLst/>
          </a:prstGeom>
          <a:solidFill>
            <a:schemeClr val="bg1"/>
          </a:solidFill>
        </p:spPr>
        <p:txBody>
          <a:bodyPr wrap="square" rtlCol="0">
            <a:spAutoFit/>
          </a:bodyPr>
          <a:lstStyle/>
          <a:p>
            <a:pPr marL="342900" marR="1242695" lvl="0" indent="-342900">
              <a:lnSpc>
                <a:spcPct val="101000"/>
              </a:lnSpc>
              <a:spcBef>
                <a:spcPts val="225"/>
              </a:spcBef>
              <a:spcAft>
                <a:spcPts val="0"/>
              </a:spcAft>
              <a:buFont typeface="Wingdings" panose="05000000000000000000" pitchFamily="2" charset="2"/>
              <a:buChar char=""/>
            </a:pPr>
            <a:r>
              <a:rPr lang="en-US" sz="1800" u="sng" spc="5" dirty="0">
                <a:solidFill>
                  <a:srgbClr val="0000FF"/>
                </a:solidFill>
                <a:effectLst/>
                <a:latin typeface="Times New Roman" panose="02020603050405020304" pitchFamily="18" charset="0"/>
                <a:ea typeface="Times New Roman" panose="02020603050405020304" pitchFamily="18" charset="0"/>
                <a:cs typeface="Wingdings" panose="05000000000000000000" pitchFamily="2" charset="2"/>
                <a:hlinkClick r:id="rId2"/>
              </a:rPr>
              <a:t>https://docs.spring.io/spring-boot/docs/current/reference/htmlsingle/</a:t>
            </a:r>
            <a:endParaRPr lang="en-IN" sz="1800" dirty="0">
              <a:effectLst/>
              <a:latin typeface="Times New Roman" panose="02020603050405020304" pitchFamily="18" charset="0"/>
              <a:ea typeface="Times New Roman" panose="02020603050405020304" pitchFamily="18" charset="0"/>
              <a:cs typeface="Wingdings" panose="05000000000000000000" pitchFamily="2" charset="2"/>
            </a:endParaRPr>
          </a:p>
          <a:p>
            <a:pPr marL="342900" marR="1242695" lvl="0" indent="-342900">
              <a:lnSpc>
                <a:spcPct val="101000"/>
              </a:lnSpc>
              <a:spcBef>
                <a:spcPts val="225"/>
              </a:spcBef>
              <a:spcAft>
                <a:spcPts val="0"/>
              </a:spcAft>
              <a:buFont typeface="Wingdings" panose="05000000000000000000" pitchFamily="2" charset="2"/>
              <a:buChar char=""/>
            </a:pPr>
            <a:r>
              <a:rPr lang="en-US" sz="1800" u="sng" dirty="0">
                <a:solidFill>
                  <a:srgbClr val="0000FF"/>
                </a:solidFill>
                <a:effectLst/>
                <a:latin typeface="Times New Roman" panose="02020603050405020304" pitchFamily="18" charset="0"/>
                <a:ea typeface="Times New Roman" panose="02020603050405020304" pitchFamily="18" charset="0"/>
                <a:cs typeface="Wingdings" panose="05000000000000000000" pitchFamily="2" charset="2"/>
                <a:hlinkClick r:id="rId3"/>
              </a:rPr>
              <a:t>https://www.w3schools.com/</a:t>
            </a:r>
            <a:endParaRPr lang="en-IN" sz="1800" dirty="0">
              <a:effectLst/>
              <a:latin typeface="Times New Roman" panose="02020603050405020304" pitchFamily="18" charset="0"/>
              <a:ea typeface="Times New Roman" panose="02020603050405020304" pitchFamily="18" charset="0"/>
              <a:cs typeface="Wingdings" panose="05000000000000000000" pitchFamily="2" charset="2"/>
            </a:endParaRPr>
          </a:p>
          <a:p>
            <a:pPr marL="342900" marR="1242695" lvl="0" indent="-342900">
              <a:lnSpc>
                <a:spcPct val="101000"/>
              </a:lnSpc>
              <a:spcBef>
                <a:spcPts val="225"/>
              </a:spcBef>
              <a:spcAft>
                <a:spcPts val="0"/>
              </a:spcAft>
              <a:buFont typeface="Wingdings" panose="05000000000000000000" pitchFamily="2" charset="2"/>
              <a:buChar char=""/>
            </a:pPr>
            <a:r>
              <a:rPr lang="en-US" sz="1800" u="sng" spc="5" dirty="0">
                <a:solidFill>
                  <a:srgbClr val="0000FF"/>
                </a:solidFill>
                <a:effectLst/>
                <a:latin typeface="Times New Roman" panose="02020603050405020304" pitchFamily="18" charset="0"/>
                <a:ea typeface="Times New Roman" panose="02020603050405020304" pitchFamily="18" charset="0"/>
                <a:cs typeface="Wingdings" panose="05000000000000000000" pitchFamily="2" charset="2"/>
                <a:hlinkClick r:id="rId4"/>
              </a:rPr>
              <a:t>https://javaee.github.io/javaee-spec/javadocs/</a:t>
            </a:r>
            <a:endParaRPr lang="en-IN" sz="1800" dirty="0">
              <a:effectLst/>
              <a:latin typeface="Times New Roman" panose="02020603050405020304" pitchFamily="18" charset="0"/>
              <a:ea typeface="Times New Roman" panose="02020603050405020304" pitchFamily="18" charset="0"/>
              <a:cs typeface="Wingdings" panose="05000000000000000000" pitchFamily="2" charset="2"/>
            </a:endParaRPr>
          </a:p>
          <a:p>
            <a:pPr marL="342900" marR="1242695" lvl="0" indent="-342900">
              <a:lnSpc>
                <a:spcPct val="101000"/>
              </a:lnSpc>
              <a:spcBef>
                <a:spcPts val="225"/>
              </a:spcBef>
              <a:spcAft>
                <a:spcPts val="0"/>
              </a:spcAft>
              <a:buFont typeface="Wingdings" panose="05000000000000000000" pitchFamily="2" charset="2"/>
              <a:buChar char=""/>
            </a:pPr>
            <a:r>
              <a:rPr lang="en-US" sz="1800" u="sng" spc="5" dirty="0">
                <a:solidFill>
                  <a:srgbClr val="0000FF"/>
                </a:solidFill>
                <a:effectLst/>
                <a:latin typeface="Times New Roman" panose="02020603050405020304" pitchFamily="18" charset="0"/>
                <a:ea typeface="Times New Roman" panose="02020603050405020304" pitchFamily="18" charset="0"/>
                <a:cs typeface="Wingdings" panose="05000000000000000000" pitchFamily="2" charset="2"/>
                <a:hlinkClick r:id="rId5"/>
              </a:rPr>
              <a:t>https://www.javatpoint.com/java-mail-api-tutorial</a:t>
            </a:r>
            <a:endParaRPr lang="en-US" sz="1800" u="sng" spc="5" dirty="0">
              <a:solidFill>
                <a:srgbClr val="0000FF"/>
              </a:solidFill>
              <a:effectLst/>
              <a:latin typeface="Times New Roman" panose="02020603050405020304" pitchFamily="18" charset="0"/>
              <a:ea typeface="Times New Roman" panose="02020603050405020304" pitchFamily="18" charset="0"/>
              <a:cs typeface="Wingdings" panose="05000000000000000000" pitchFamily="2" charset="2"/>
            </a:endParaRPr>
          </a:p>
          <a:p>
            <a:pPr marL="342900" marR="1242695" lvl="0" indent="-342900">
              <a:lnSpc>
                <a:spcPct val="101000"/>
              </a:lnSpc>
              <a:spcBef>
                <a:spcPts val="225"/>
              </a:spcBef>
              <a:spcAft>
                <a:spcPts val="0"/>
              </a:spcAft>
              <a:buFont typeface="Wingdings" panose="05000000000000000000" pitchFamily="2" charset="2"/>
              <a:buChar char=""/>
            </a:pPr>
            <a:r>
              <a:rPr lang="en-US" sz="1800" spc="5" dirty="0">
                <a:solidFill>
                  <a:srgbClr val="0000FF"/>
                </a:solidFill>
                <a:effectLst/>
                <a:latin typeface="Times New Roman" panose="02020603050405020304" pitchFamily="18" charset="0"/>
                <a:ea typeface="Times New Roman" panose="02020603050405020304" pitchFamily="18" charset="0"/>
                <a:cs typeface="Wingdings" panose="05000000000000000000" pitchFamily="2" charset="2"/>
              </a:rPr>
              <a:t>https://reactjs.org/docs/getting-started.html</a:t>
            </a:r>
            <a:endParaRPr lang="en-IN" sz="1800" dirty="0">
              <a:effectLst/>
              <a:latin typeface="Times New Roman" panose="02020603050405020304" pitchFamily="18" charset="0"/>
              <a:ea typeface="Times New Roman" panose="02020603050405020304" pitchFamily="18" charset="0"/>
              <a:cs typeface="Wingdings" panose="05000000000000000000" pitchFamily="2" charset="2"/>
            </a:endParaRPr>
          </a:p>
        </p:txBody>
      </p:sp>
      <p:sp>
        <p:nvSpPr>
          <p:cNvPr id="2" name="TextBox 1">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 	References</a:t>
            </a:r>
            <a:endParaRPr lang="ko-KR" altLang="en-US" sz="4800" b="1" dirty="0">
              <a:solidFill>
                <a:schemeClr val="accent1">
                  <a:lumMod val="40000"/>
                  <a:lumOff val="60000"/>
                </a:schemeClr>
              </a:solidFill>
              <a:latin typeface="+mj-lt"/>
              <a:cs typeface="Arial"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5BA3FA5-FA57-4313-9DF4-64E137512FCB}"/>
              </a:ext>
            </a:extLst>
          </p:cNvPr>
          <p:cNvGrpSpPr/>
          <p:nvPr/>
        </p:nvGrpSpPr>
        <p:grpSpPr>
          <a:xfrm>
            <a:off x="0" y="4676325"/>
            <a:ext cx="12192000" cy="1318987"/>
            <a:chOff x="0" y="4685117"/>
            <a:chExt cx="12192000" cy="1318987"/>
          </a:xfrm>
        </p:grpSpPr>
        <p:sp>
          <p:nvSpPr>
            <p:cNvPr id="2" name="TextBox 1">
              <a:extLst>
                <a:ext uri="{FF2B5EF4-FFF2-40B4-BE49-F238E27FC236}">
                  <a16:creationId xmlns:a16="http://schemas.microsoft.com/office/drawing/2014/main" id="{29E2714A-BE29-4E83-A155-D5802C472B0A}"/>
                </a:ext>
              </a:extLst>
            </p:cNvPr>
            <p:cNvSpPr txBox="1"/>
            <p:nvPr/>
          </p:nvSpPr>
          <p:spPr>
            <a:xfrm>
              <a:off x="0" y="4685117"/>
              <a:ext cx="12192000"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
          <p:nvSpPr>
            <p:cNvPr id="3" name="TextBox 2">
              <a:extLst>
                <a:ext uri="{FF2B5EF4-FFF2-40B4-BE49-F238E27FC236}">
                  <a16:creationId xmlns:a16="http://schemas.microsoft.com/office/drawing/2014/main" id="{279A9243-91CB-437D-9D82-6D402B13F59A}"/>
                </a:ext>
              </a:extLst>
            </p:cNvPr>
            <p:cNvSpPr txBox="1"/>
            <p:nvPr/>
          </p:nvSpPr>
          <p:spPr>
            <a:xfrm>
              <a:off x="148" y="5624448"/>
              <a:ext cx="12191852" cy="379656"/>
            </a:xfrm>
            <a:prstGeom prst="rect">
              <a:avLst/>
            </a:prstGeom>
            <a:noFill/>
          </p:spPr>
          <p:txBody>
            <a:bodyPr wrap="square" rtlCol="0" anchor="ctr">
              <a:spAutoFit/>
            </a:bodyPr>
            <a:lstStyle/>
            <a:p>
              <a:pPr algn="ctr"/>
              <a:endParaRPr lang="ko-KR" altLang="en-US" sz="1867" dirty="0">
                <a:solidFill>
                  <a:schemeClr val="bg1"/>
                </a:solidFill>
                <a:cs typeface="Arial" pitchFamily="34" charset="0"/>
              </a:endParaRPr>
            </a:p>
          </p:txBody>
        </p:sp>
      </p:grpSp>
      <p:sp>
        <p:nvSpPr>
          <p:cNvPr id="4" name="Rectangle 3">
            <a:extLst>
              <a:ext uri="{FF2B5EF4-FFF2-40B4-BE49-F238E27FC236}">
                <a16:creationId xmlns:a16="http://schemas.microsoft.com/office/drawing/2014/main" id="{F0B50BDA-9DD3-47E4-8852-4E61CF2A00B0}"/>
              </a:ext>
            </a:extLst>
          </p:cNvPr>
          <p:cNvSpPr/>
          <p:nvPr/>
        </p:nvSpPr>
        <p:spPr>
          <a:xfrm>
            <a:off x="0" y="4828755"/>
            <a:ext cx="3894993" cy="1166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F4F188E-C654-4B5C-ABF1-DB0BEABF2171}"/>
              </a:ext>
            </a:extLst>
          </p:cNvPr>
          <p:cNvSpPr/>
          <p:nvPr/>
        </p:nvSpPr>
        <p:spPr>
          <a:xfrm>
            <a:off x="8296859" y="4828755"/>
            <a:ext cx="3894993" cy="1166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1158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pPr algn="ctr"/>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 Motivation</a:t>
            </a:r>
            <a:endParaRPr lang="ko-KR" altLang="en-US" sz="4800" b="1" dirty="0">
              <a:solidFill>
                <a:schemeClr val="accent1">
                  <a:lumMod val="40000"/>
                  <a:lumOff val="60000"/>
                </a:schemeClr>
              </a:solidFill>
              <a:latin typeface="+mj-lt"/>
              <a:cs typeface="Arial" pitchFamily="34" charset="0"/>
            </a:endParaRPr>
          </a:p>
        </p:txBody>
      </p:sp>
      <p:sp>
        <p:nvSpPr>
          <p:cNvPr id="3" name="Rectangle 2"/>
          <p:cNvSpPr/>
          <p:nvPr/>
        </p:nvSpPr>
        <p:spPr>
          <a:xfrm>
            <a:off x="365760" y="1979584"/>
            <a:ext cx="11625943" cy="954107"/>
          </a:xfrm>
          <a:prstGeom prst="rect">
            <a:avLst/>
          </a:prstGeom>
        </p:spPr>
        <p:txBody>
          <a:bodyPr wrap="square">
            <a:spAutoFit/>
          </a:bodyPr>
          <a:lstStyle/>
          <a:p>
            <a:pPr algn="just"/>
            <a:r>
              <a:rPr lang="en-US" sz="2800" dirty="0">
                <a:latin typeface="Söhne"/>
              </a:rPr>
              <a:t>E-</a:t>
            </a:r>
            <a:r>
              <a:rPr lang="en-US" sz="2800" b="0" i="0" dirty="0">
                <a:effectLst/>
                <a:latin typeface="Söhne"/>
              </a:rPr>
              <a:t>banking provides customers with greater flexibility and convenience when it comes to managing their finances.</a:t>
            </a:r>
            <a:endParaRPr lang="en-US" sz="2800" dirty="0"/>
          </a:p>
        </p:txBody>
      </p:sp>
    </p:spTree>
    <p:extLst>
      <p:ext uri="{BB962C8B-B14F-4D97-AF65-F5344CB8AC3E}">
        <p14:creationId xmlns:p14="http://schemas.microsoft.com/office/powerpoint/2010/main" val="2425660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1637828-380D-4ECF-8370-65FACB7001D9}"/>
              </a:ext>
            </a:extLst>
          </p:cNvPr>
          <p:cNvSpPr txBox="1"/>
          <p:nvPr/>
        </p:nvSpPr>
        <p:spPr>
          <a:xfrm>
            <a:off x="433139" y="1226880"/>
            <a:ext cx="11559252" cy="3891130"/>
          </a:xfrm>
          <a:prstGeom prst="rect">
            <a:avLst/>
          </a:prstGeom>
          <a:noFill/>
        </p:spPr>
        <p:txBody>
          <a:bodyPr wrap="square" rtlCol="0">
            <a:spAutoFit/>
          </a:bodyPr>
          <a:lstStyle/>
          <a:p>
            <a:pPr marL="342900" lvl="0" indent="-342900">
              <a:lnSpc>
                <a:spcPct val="113000"/>
              </a:lnSpc>
              <a:buFont typeface="+mj-lt"/>
              <a:buAutoNum type="arabicPeriod"/>
              <a:tabLst>
                <a:tab pos="647700" algn="l"/>
              </a:tabLst>
            </a:pPr>
            <a:r>
              <a:rPr lang="en-IN" sz="2000" b="1" dirty="0">
                <a:effectLst/>
                <a:latin typeface="Times New Roman" panose="02020603050405020304" pitchFamily="18" charset="0"/>
                <a:ea typeface="Times New Roman" panose="02020603050405020304" pitchFamily="18" charset="0"/>
              </a:rPr>
              <a:t>Convenience</a:t>
            </a:r>
            <a:r>
              <a:rPr lang="en-IN" sz="2000" dirty="0">
                <a:effectLst/>
                <a:latin typeface="Times New Roman" panose="02020603050405020304" pitchFamily="18" charset="0"/>
                <a:ea typeface="Times New Roman" panose="02020603050405020304" pitchFamily="18" charset="0"/>
              </a:rPr>
              <a:t>: The primary objective of e-banking is to provide customers with a convenient and user-friendly platform for accessing banking services. Customers should be able to perform various transactions through the online platform.</a:t>
            </a:r>
          </a:p>
          <a:p>
            <a:pPr marL="342900" lvl="0" indent="-342900">
              <a:lnSpc>
                <a:spcPct val="113000"/>
              </a:lnSpc>
              <a:buFont typeface="+mj-lt"/>
              <a:buAutoNum type="arabicPeriod"/>
              <a:tabLst>
                <a:tab pos="647700" algn="l"/>
              </a:tabLst>
            </a:pPr>
            <a:r>
              <a:rPr lang="en-IN" sz="2000" b="1" dirty="0">
                <a:effectLst/>
                <a:latin typeface="Times New Roman" panose="02020603050405020304" pitchFamily="18" charset="0"/>
                <a:ea typeface="Times New Roman" panose="02020603050405020304" pitchFamily="18" charset="0"/>
              </a:rPr>
              <a:t>Efficiency</a:t>
            </a:r>
            <a:r>
              <a:rPr lang="en-IN" sz="2000" dirty="0">
                <a:effectLst/>
                <a:latin typeface="Times New Roman" panose="02020603050405020304" pitchFamily="18" charset="0"/>
                <a:ea typeface="Times New Roman" panose="02020603050405020304" pitchFamily="18" charset="0"/>
              </a:rPr>
              <a:t>: E-banking aims to improve the efficiency of banking services by automating many processes, reducing the need for manual intervention, and enabling faster transactions. This can help banks reduce their operational costs and improve their overall productivity.</a:t>
            </a:r>
          </a:p>
          <a:p>
            <a:pPr marL="342900" lvl="0" indent="-342900">
              <a:lnSpc>
                <a:spcPct val="113000"/>
              </a:lnSpc>
              <a:buFont typeface="+mj-lt"/>
              <a:buAutoNum type="arabicPeriod"/>
              <a:tabLst>
                <a:tab pos="647700" algn="l"/>
              </a:tabLst>
            </a:pPr>
            <a:r>
              <a:rPr lang="en-IN" sz="2000" b="1" dirty="0">
                <a:effectLst/>
                <a:latin typeface="Times New Roman" panose="02020603050405020304" pitchFamily="18" charset="0"/>
                <a:ea typeface="Times New Roman" panose="02020603050405020304" pitchFamily="18" charset="0"/>
              </a:rPr>
              <a:t>Accessibility</a:t>
            </a:r>
            <a:r>
              <a:rPr lang="en-IN" sz="2000" dirty="0">
                <a:effectLst/>
                <a:latin typeface="Times New Roman" panose="02020603050405020304" pitchFamily="18" charset="0"/>
                <a:ea typeface="Times New Roman" panose="02020603050405020304" pitchFamily="18" charset="0"/>
              </a:rPr>
              <a:t>: E-banking aims to make banking services more accessible to customers who may not be able to visit bank branches due to physical disabilities or geographical constraints. </a:t>
            </a:r>
          </a:p>
          <a:p>
            <a:pPr marL="342900" lvl="0" indent="-342900">
              <a:lnSpc>
                <a:spcPct val="113000"/>
              </a:lnSpc>
              <a:buFont typeface="+mj-lt"/>
              <a:buAutoNum type="arabicPeriod"/>
              <a:tabLst>
                <a:tab pos="647700" algn="l"/>
              </a:tabLst>
            </a:pPr>
            <a:r>
              <a:rPr lang="en-IN" sz="2000" b="1" dirty="0">
                <a:effectLst/>
                <a:latin typeface="Times New Roman" panose="02020603050405020304" pitchFamily="18" charset="0"/>
                <a:ea typeface="Times New Roman" panose="02020603050405020304" pitchFamily="18" charset="0"/>
              </a:rPr>
              <a:t>Innovation</a:t>
            </a:r>
            <a:r>
              <a:rPr lang="en-IN" sz="2000" dirty="0">
                <a:effectLst/>
                <a:latin typeface="Times New Roman" panose="02020603050405020304" pitchFamily="18" charset="0"/>
                <a:ea typeface="Times New Roman" panose="02020603050405020304" pitchFamily="18" charset="0"/>
              </a:rPr>
              <a:t>: E-banking aims to foster innovation in banking services by enabling banks to introduce new products and services quickly and easily. The online platform should be flexible and scalable to accommodate new features and functions as required by changing customer needs and market trends.</a:t>
            </a:r>
          </a:p>
        </p:txBody>
      </p:sp>
      <p:sp>
        <p:nvSpPr>
          <p:cNvPr id="20" name="TextBox 19">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 Objectives</a:t>
            </a:r>
            <a:endParaRPr lang="ko-KR" altLang="en-US" sz="4800" b="1" dirty="0">
              <a:solidFill>
                <a:schemeClr val="accent1">
                  <a:lumMod val="40000"/>
                  <a:lumOff val="60000"/>
                </a:schemeClr>
              </a:solidFill>
              <a:latin typeface="+mj-lt"/>
              <a:cs typeface="Arial" pitchFamily="34" charset="0"/>
            </a:endParaRPr>
          </a:p>
        </p:txBody>
      </p:sp>
    </p:spTree>
    <p:extLst>
      <p:ext uri="{BB962C8B-B14F-4D97-AF65-F5344CB8AC3E}">
        <p14:creationId xmlns:p14="http://schemas.microsoft.com/office/powerpoint/2010/main" val="899384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FF190C-9050-4513-B716-DFBD01C2D166}"/>
              </a:ext>
            </a:extLst>
          </p:cNvPr>
          <p:cNvSpPr txBox="1"/>
          <p:nvPr/>
        </p:nvSpPr>
        <p:spPr>
          <a:xfrm>
            <a:off x="1443930" y="431121"/>
            <a:ext cx="8407177" cy="923330"/>
          </a:xfrm>
          <a:prstGeom prst="rect">
            <a:avLst/>
          </a:prstGeom>
          <a:noFill/>
        </p:spPr>
        <p:txBody>
          <a:bodyPr wrap="square" rtlCol="0" anchor="ctr">
            <a:spAutoFit/>
          </a:bodyPr>
          <a:lstStyle/>
          <a:p>
            <a:pPr algn="ctr"/>
            <a:r>
              <a:rPr lang="en-GB" altLang="ko-KR" sz="5400" b="1" dirty="0">
                <a:latin typeface="+mj-lt"/>
                <a:cs typeface="Arial" pitchFamily="34" charset="0"/>
              </a:rPr>
              <a:t> </a:t>
            </a:r>
            <a:r>
              <a:rPr lang="en-GB" altLang="ko-KR" sz="5400" b="1" dirty="0">
                <a:solidFill>
                  <a:schemeClr val="accent1">
                    <a:lumMod val="40000"/>
                    <a:lumOff val="60000"/>
                  </a:schemeClr>
                </a:solidFill>
                <a:latin typeface="+mj-lt"/>
                <a:cs typeface="Arial" pitchFamily="34" charset="0"/>
              </a:rPr>
              <a:t>Technology Used:</a:t>
            </a:r>
            <a:endParaRPr lang="ko-KR" altLang="en-US" sz="5400" b="1" dirty="0">
              <a:latin typeface="+mj-lt"/>
              <a:cs typeface="Arial" pitchFamily="34" charset="0"/>
            </a:endParaRPr>
          </a:p>
        </p:txBody>
      </p:sp>
      <p:sp>
        <p:nvSpPr>
          <p:cNvPr id="3" name="Rectangle 2">
            <a:extLst>
              <a:ext uri="{FF2B5EF4-FFF2-40B4-BE49-F238E27FC236}">
                <a16:creationId xmlns:a16="http://schemas.microsoft.com/office/drawing/2014/main" id="{8C43EED7-95FC-4401-BCA8-766390090DE2}"/>
              </a:ext>
            </a:extLst>
          </p:cNvPr>
          <p:cNvSpPr/>
          <p:nvPr/>
        </p:nvSpPr>
        <p:spPr>
          <a:xfrm>
            <a:off x="4807888" y="2890391"/>
            <a:ext cx="6946790" cy="1323439"/>
          </a:xfrm>
          <a:prstGeom prst="rect">
            <a:avLst/>
          </a:prstGeom>
        </p:spPr>
        <p:txBody>
          <a:bodyPr wrap="square">
            <a:spAutoFit/>
          </a:bodyPr>
          <a:lstStyle/>
          <a:p>
            <a:pPr algn="just"/>
            <a:r>
              <a:rPr lang="en-IN" sz="4000" dirty="0">
                <a:effectLst/>
                <a:latin typeface="Times New Roman" panose="02020603050405020304" pitchFamily="18" charset="0"/>
                <a:ea typeface="Times New Roman" panose="02020603050405020304" pitchFamily="18" charset="0"/>
              </a:rPr>
              <a:t>Front End: React</a:t>
            </a:r>
          </a:p>
          <a:p>
            <a:pPr algn="just"/>
            <a:r>
              <a:rPr lang="en-IN" sz="4000" dirty="0">
                <a:effectLst/>
                <a:latin typeface="Times New Roman" panose="02020603050405020304" pitchFamily="18" charset="0"/>
                <a:ea typeface="Times New Roman" panose="02020603050405020304" pitchFamily="18" charset="0"/>
              </a:rPr>
              <a:t>Back End: Java Spring Boot </a:t>
            </a:r>
            <a:r>
              <a:rPr lang="en-IN" sz="4000" dirty="0" err="1">
                <a:effectLst/>
                <a:latin typeface="Times New Roman" panose="02020603050405020304" pitchFamily="18" charset="0"/>
                <a:ea typeface="Times New Roman" panose="02020603050405020304" pitchFamily="18" charset="0"/>
              </a:rPr>
              <a:t>Api</a:t>
            </a:r>
            <a:endParaRPr lang="en-US" sz="4000" b="1" dirty="0">
              <a:solidFill>
                <a:srgbClr val="7030A0"/>
              </a:solidFill>
            </a:endParaRPr>
          </a:p>
        </p:txBody>
      </p:sp>
    </p:spTree>
    <p:extLst>
      <p:ext uri="{BB962C8B-B14F-4D97-AF65-F5344CB8AC3E}">
        <p14:creationId xmlns:p14="http://schemas.microsoft.com/office/powerpoint/2010/main" val="3943198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209346" y="2842823"/>
            <a:ext cx="7550331" cy="1015663"/>
          </a:xfrm>
          <a:prstGeom prst="rect">
            <a:avLst/>
          </a:prstGeom>
        </p:spPr>
        <p:txBody>
          <a:bodyPr wrap="square">
            <a:spAutoFit/>
          </a:bodyPr>
          <a:lstStyle/>
          <a:p>
            <a:pPr algn="r"/>
            <a:r>
              <a:rPr lang="en-GB" sz="6000" dirty="0">
                <a:solidFill>
                  <a:schemeClr val="bg1"/>
                </a:solidFill>
              </a:rPr>
              <a:t>UML Diagrams</a:t>
            </a:r>
            <a:endParaRPr lang="en-US" sz="6000"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CF5BDA4-10C7-46A6-AC30-523A3FC438AC}"/>
              </a:ext>
            </a:extLst>
          </p:cNvPr>
          <p:cNvSpPr txBox="1"/>
          <p:nvPr/>
        </p:nvSpPr>
        <p:spPr>
          <a:xfrm>
            <a:off x="2290811" y="134759"/>
            <a:ext cx="7113072" cy="584775"/>
          </a:xfrm>
          <a:prstGeom prst="rect">
            <a:avLst/>
          </a:prstGeom>
          <a:noFill/>
        </p:spPr>
        <p:txBody>
          <a:bodyPr wrap="square" rtlCol="0" anchor="ctr">
            <a:spAutoFit/>
          </a:bodyPr>
          <a:lstStyle/>
          <a:p>
            <a:pPr algn="ctr"/>
            <a:r>
              <a:rPr lang="en-GB" altLang="ko-KR" sz="3200" b="1" dirty="0">
                <a:solidFill>
                  <a:schemeClr val="accent1">
                    <a:lumMod val="40000"/>
                    <a:lumOff val="60000"/>
                  </a:schemeClr>
                </a:solidFill>
                <a:latin typeface="+mj-lt"/>
                <a:cs typeface="Arial" pitchFamily="34" charset="0"/>
              </a:rPr>
              <a:t>ER-Diagram</a:t>
            </a:r>
            <a:endParaRPr lang="ko-KR" altLang="en-US" sz="3200" b="1" dirty="0">
              <a:solidFill>
                <a:srgbClr val="FF0000"/>
              </a:solidFill>
              <a:latin typeface="+mj-lt"/>
              <a:cs typeface="Arial" pitchFamily="34" charset="0"/>
            </a:endParaRPr>
          </a:p>
        </p:txBody>
      </p:sp>
      <p:pic>
        <p:nvPicPr>
          <p:cNvPr id="3" name="Picture 2">
            <a:extLst>
              <a:ext uri="{FF2B5EF4-FFF2-40B4-BE49-F238E27FC236}">
                <a16:creationId xmlns:a16="http://schemas.microsoft.com/office/drawing/2014/main" id="{5395FE22-7569-12EA-0E43-45F2C54EEB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634" y="825409"/>
            <a:ext cx="11742924" cy="586405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0" y="5997119"/>
            <a:ext cx="10371909" cy="646331"/>
          </a:xfrm>
          <a:prstGeom prst="rect">
            <a:avLst/>
          </a:prstGeom>
        </p:spPr>
        <p:txBody>
          <a:bodyPr wrap="square">
            <a:spAutoFit/>
          </a:bodyPr>
          <a:lstStyle/>
          <a:p>
            <a:pPr algn="r"/>
            <a:r>
              <a:rPr lang="en-GB" altLang="ko-KR" sz="3600" b="1" dirty="0">
                <a:solidFill>
                  <a:schemeClr val="accent1">
                    <a:lumMod val="40000"/>
                    <a:lumOff val="60000"/>
                  </a:schemeClr>
                </a:solidFill>
                <a:latin typeface="+mj-lt"/>
                <a:cs typeface="Arial" pitchFamily="34" charset="0"/>
              </a:rPr>
              <a:t> E-R Diagram(MySQL Auto generated)</a:t>
            </a:r>
            <a:endParaRPr lang="en-US" sz="3600" dirty="0">
              <a:solidFill>
                <a:srgbClr val="FF0000"/>
              </a:solidFill>
            </a:endParaRPr>
          </a:p>
        </p:txBody>
      </p:sp>
      <p:pic>
        <p:nvPicPr>
          <p:cNvPr id="5" name="Picture 4">
            <a:extLst>
              <a:ext uri="{FF2B5EF4-FFF2-40B4-BE49-F238E27FC236}">
                <a16:creationId xmlns:a16="http://schemas.microsoft.com/office/drawing/2014/main" id="{C8D16304-B9CC-AFF5-66A7-CB4E360077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267" y="404262"/>
            <a:ext cx="10910924" cy="5578968"/>
          </a:xfrm>
          <a:prstGeom prst="rect">
            <a:avLst/>
          </a:prstGeom>
        </p:spPr>
      </p:pic>
    </p:spTree>
  </p:cSld>
  <p:clrMapOvr>
    <a:masterClrMapping/>
  </p:clrMapOvr>
</p:sld>
</file>

<file path=ppt/theme/theme1.xml><?xml version="1.0" encoding="utf-8"?>
<a:theme xmlns:a="http://schemas.openxmlformats.org/drawingml/2006/main" name="Contents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ction Break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docProps/app.xml><?xml version="1.0" encoding="utf-8"?>
<Properties xmlns="http://schemas.openxmlformats.org/officeDocument/2006/extended-properties" xmlns:vt="http://schemas.openxmlformats.org/officeDocument/2006/docPropsVTypes">
  <TotalTime>2658</TotalTime>
  <Words>970</Words>
  <Application>Microsoft Office PowerPoint</Application>
  <PresentationFormat>Widescreen</PresentationFormat>
  <Paragraphs>103</Paragraphs>
  <Slides>38</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38</vt:i4>
      </vt:variant>
    </vt:vector>
  </HeadingPairs>
  <TitlesOfParts>
    <vt:vector size="48" baseType="lpstr">
      <vt:lpstr>Arial</vt:lpstr>
      <vt:lpstr>Corbel</vt:lpstr>
      <vt:lpstr>Söhne</vt:lpstr>
      <vt:lpstr>Symbol</vt:lpstr>
      <vt:lpstr>Times New Roman</vt:lpstr>
      <vt:lpstr>Wingdings</vt:lpstr>
      <vt:lpstr>Wingdings 2</vt:lpstr>
      <vt:lpstr>Contents Slide Master</vt:lpstr>
      <vt:lpstr>Section Break Slide Master</vt:lpstr>
      <vt:lpstr>Basis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sandhya negi</cp:lastModifiedBy>
  <cp:revision>176</cp:revision>
  <dcterms:created xsi:type="dcterms:W3CDTF">2020-01-20T05:08:25Z</dcterms:created>
  <dcterms:modified xsi:type="dcterms:W3CDTF">2023-03-10T23:00:07Z</dcterms:modified>
</cp:coreProperties>
</file>